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6" r:id="rId3"/>
    <p:sldMasterId id="2147483709" r:id="rId4"/>
    <p:sldMasterId id="2147483724" r:id="rId5"/>
  </p:sldMasterIdLst>
  <p:notesMasterIdLst>
    <p:notesMasterId r:id="rId57"/>
  </p:notesMasterIdLst>
  <p:sldIdLst>
    <p:sldId id="362" r:id="rId6"/>
    <p:sldId id="381" r:id="rId7"/>
    <p:sldId id="380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2" r:id="rId16"/>
    <p:sldId id="373" r:id="rId17"/>
    <p:sldId id="374" r:id="rId18"/>
    <p:sldId id="375" r:id="rId19"/>
    <p:sldId id="376" r:id="rId20"/>
    <p:sldId id="377" r:id="rId21"/>
    <p:sldId id="387" r:id="rId22"/>
    <p:sldId id="378" r:id="rId23"/>
    <p:sldId id="379" r:id="rId24"/>
    <p:sldId id="386" r:id="rId25"/>
    <p:sldId id="348" r:id="rId26"/>
    <p:sldId id="349" r:id="rId27"/>
    <p:sldId id="371" r:id="rId28"/>
    <p:sldId id="354" r:id="rId29"/>
    <p:sldId id="356" r:id="rId30"/>
    <p:sldId id="358" r:id="rId31"/>
    <p:sldId id="382" r:id="rId32"/>
    <p:sldId id="355" r:id="rId33"/>
    <p:sldId id="352" r:id="rId34"/>
    <p:sldId id="353" r:id="rId35"/>
    <p:sldId id="383" r:id="rId36"/>
    <p:sldId id="336" r:id="rId37"/>
    <p:sldId id="337" r:id="rId38"/>
    <p:sldId id="338" r:id="rId39"/>
    <p:sldId id="339" r:id="rId40"/>
    <p:sldId id="340" r:id="rId41"/>
    <p:sldId id="341" r:id="rId42"/>
    <p:sldId id="384" r:id="rId43"/>
    <p:sldId id="344" r:id="rId44"/>
    <p:sldId id="345" r:id="rId45"/>
    <p:sldId id="346" r:id="rId46"/>
    <p:sldId id="347" r:id="rId47"/>
    <p:sldId id="389" r:id="rId48"/>
    <p:sldId id="390" r:id="rId49"/>
    <p:sldId id="391" r:id="rId50"/>
    <p:sldId id="392" r:id="rId51"/>
    <p:sldId id="393" r:id="rId52"/>
    <p:sldId id="385" r:id="rId53"/>
    <p:sldId id="359" r:id="rId54"/>
    <p:sldId id="388" r:id="rId55"/>
    <p:sldId id="36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1" autoAdjust="0"/>
    <p:restoredTop sz="76440" autoAdjust="0"/>
  </p:normalViewPr>
  <p:slideViewPr>
    <p:cSldViewPr snapToGrid="0">
      <p:cViewPr varScale="1">
        <p:scale>
          <a:sx n="88" d="100"/>
          <a:sy n="88" d="100"/>
        </p:scale>
        <p:origin x="13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B15F4-E73C-494A-86B2-04DDDB01D10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D48264-B9B7-41DE-9F7B-6D08CFA97D00}">
      <dgm:prSet phldrT="[Text]" custT="1"/>
      <dgm:spPr/>
      <dgm:t>
        <a:bodyPr/>
        <a:lstStyle/>
        <a:p>
          <a:r>
            <a:rPr lang="en-US" sz="2800" dirty="0" smtClean="0">
              <a:latin typeface="Montserrat Light" panose="00000400000000000000" pitchFamily="2" charset="0"/>
            </a:rPr>
            <a:t>Identification</a:t>
          </a:r>
          <a:endParaRPr lang="en-US" sz="2800" dirty="0">
            <a:latin typeface="Montserrat Light" panose="00000400000000000000" pitchFamily="2" charset="0"/>
          </a:endParaRPr>
        </a:p>
      </dgm:t>
    </dgm:pt>
    <dgm:pt modelId="{7B484D3E-FBE5-4767-B58C-ABBD88E66CFA}" type="parTrans" cxnId="{63158082-186E-4193-B2FD-954AA8EF069B}">
      <dgm:prSet/>
      <dgm:spPr/>
      <dgm:t>
        <a:bodyPr/>
        <a:lstStyle/>
        <a:p>
          <a:endParaRPr lang="en-US"/>
        </a:p>
      </dgm:t>
    </dgm:pt>
    <dgm:pt modelId="{477892A2-6A81-49A9-B519-5D7B12079C5B}" type="sibTrans" cxnId="{63158082-186E-4193-B2FD-954AA8EF069B}">
      <dgm:prSet/>
      <dgm:spPr/>
      <dgm:t>
        <a:bodyPr/>
        <a:lstStyle/>
        <a:p>
          <a:endParaRPr lang="en-US"/>
        </a:p>
      </dgm:t>
    </dgm:pt>
    <dgm:pt modelId="{E834FC04-9F49-4E1D-8C7E-D8559376141C}">
      <dgm:prSet phldrT="[Text]" custT="1"/>
      <dgm:spPr/>
      <dgm:t>
        <a:bodyPr/>
        <a:lstStyle/>
        <a:p>
          <a:r>
            <a:rPr lang="en-US" sz="2800" dirty="0" smtClean="0">
              <a:latin typeface="Montserrat Light" panose="00000400000000000000" pitchFamily="2" charset="0"/>
            </a:rPr>
            <a:t>Qualification</a:t>
          </a:r>
          <a:endParaRPr lang="en-US" sz="2800" dirty="0">
            <a:latin typeface="Montserrat Light" panose="00000400000000000000" pitchFamily="2" charset="0"/>
          </a:endParaRPr>
        </a:p>
      </dgm:t>
    </dgm:pt>
    <dgm:pt modelId="{A9717A34-4299-4DF5-B7DF-9BA2E3C5594A}" type="parTrans" cxnId="{45A74C5E-253A-49C3-80F0-BA5B5C41CD43}">
      <dgm:prSet/>
      <dgm:spPr/>
      <dgm:t>
        <a:bodyPr/>
        <a:lstStyle/>
        <a:p>
          <a:endParaRPr lang="en-US"/>
        </a:p>
      </dgm:t>
    </dgm:pt>
    <dgm:pt modelId="{2B61A97E-D529-4A6A-B81A-0AB0D997DE4A}" type="sibTrans" cxnId="{45A74C5E-253A-49C3-80F0-BA5B5C41CD43}">
      <dgm:prSet/>
      <dgm:spPr/>
      <dgm:t>
        <a:bodyPr/>
        <a:lstStyle/>
        <a:p>
          <a:endParaRPr lang="en-US"/>
        </a:p>
      </dgm:t>
    </dgm:pt>
    <dgm:pt modelId="{F9EAC879-8168-44DA-9DD1-8ACED49CCCC4}">
      <dgm:prSet phldrT="[Text]" custT="1"/>
      <dgm:spPr/>
      <dgm:t>
        <a:bodyPr/>
        <a:lstStyle/>
        <a:p>
          <a:r>
            <a:rPr lang="en-US" sz="2800" dirty="0" smtClean="0">
              <a:latin typeface="Montserrat Light" panose="00000400000000000000" pitchFamily="2" charset="0"/>
            </a:rPr>
            <a:t>Cultivation</a:t>
          </a:r>
          <a:endParaRPr lang="en-US" sz="2800" dirty="0">
            <a:latin typeface="Montserrat Light" panose="00000400000000000000" pitchFamily="2" charset="0"/>
          </a:endParaRPr>
        </a:p>
      </dgm:t>
    </dgm:pt>
    <dgm:pt modelId="{6736177C-A58C-455F-891C-675624CAF694}" type="parTrans" cxnId="{BCBDCC09-70B6-4893-ADD3-15FACFB16B60}">
      <dgm:prSet/>
      <dgm:spPr/>
      <dgm:t>
        <a:bodyPr/>
        <a:lstStyle/>
        <a:p>
          <a:endParaRPr lang="en-US"/>
        </a:p>
      </dgm:t>
    </dgm:pt>
    <dgm:pt modelId="{27C5E233-85F6-464E-9772-A95A4BF28ACF}" type="sibTrans" cxnId="{BCBDCC09-70B6-4893-ADD3-15FACFB16B60}">
      <dgm:prSet/>
      <dgm:spPr/>
      <dgm:t>
        <a:bodyPr/>
        <a:lstStyle/>
        <a:p>
          <a:endParaRPr lang="en-US"/>
        </a:p>
      </dgm:t>
    </dgm:pt>
    <dgm:pt modelId="{BA2B8609-9616-49B5-A02C-441A64832D1A}">
      <dgm:prSet phldrT="[Text]" custT="1"/>
      <dgm:spPr/>
      <dgm:t>
        <a:bodyPr/>
        <a:lstStyle/>
        <a:p>
          <a:r>
            <a:rPr lang="en-US" sz="2800" dirty="0" smtClean="0">
              <a:latin typeface="Montserrat Light" panose="00000400000000000000" pitchFamily="2" charset="0"/>
            </a:rPr>
            <a:t>Solicitation</a:t>
          </a:r>
          <a:endParaRPr lang="en-US" sz="2800" dirty="0">
            <a:latin typeface="Montserrat Light" panose="00000400000000000000" pitchFamily="2" charset="0"/>
          </a:endParaRPr>
        </a:p>
      </dgm:t>
    </dgm:pt>
    <dgm:pt modelId="{7A84DE23-3479-407C-9A4C-DF397A60A7F8}" type="parTrans" cxnId="{6394C941-F605-4555-B335-658918010D13}">
      <dgm:prSet/>
      <dgm:spPr/>
      <dgm:t>
        <a:bodyPr/>
        <a:lstStyle/>
        <a:p>
          <a:endParaRPr lang="en-US"/>
        </a:p>
      </dgm:t>
    </dgm:pt>
    <dgm:pt modelId="{85369F8C-FAEF-45A0-AE1F-24F9DF51B019}" type="sibTrans" cxnId="{6394C941-F605-4555-B335-658918010D13}">
      <dgm:prSet/>
      <dgm:spPr/>
      <dgm:t>
        <a:bodyPr/>
        <a:lstStyle/>
        <a:p>
          <a:endParaRPr lang="en-US"/>
        </a:p>
      </dgm:t>
    </dgm:pt>
    <dgm:pt modelId="{42A19929-F7CF-4A4C-8936-B4BEBC3CAD95}">
      <dgm:prSet phldrT="[Text]" custT="1"/>
      <dgm:spPr/>
      <dgm:t>
        <a:bodyPr/>
        <a:lstStyle/>
        <a:p>
          <a:r>
            <a:rPr lang="en-US" sz="2800" dirty="0" smtClean="0">
              <a:latin typeface="Montserrat Light" panose="00000400000000000000" pitchFamily="2" charset="0"/>
            </a:rPr>
            <a:t>Stewardship</a:t>
          </a:r>
          <a:endParaRPr lang="en-US" sz="2800" dirty="0">
            <a:latin typeface="Montserrat Light" panose="00000400000000000000" pitchFamily="2" charset="0"/>
          </a:endParaRPr>
        </a:p>
      </dgm:t>
    </dgm:pt>
    <dgm:pt modelId="{3A23E01B-D3D5-43FC-92CB-209A78DA8F69}" type="parTrans" cxnId="{F202B55B-312C-403F-9488-3B9F0661EAA3}">
      <dgm:prSet/>
      <dgm:spPr/>
      <dgm:t>
        <a:bodyPr/>
        <a:lstStyle/>
        <a:p>
          <a:endParaRPr lang="en-US"/>
        </a:p>
      </dgm:t>
    </dgm:pt>
    <dgm:pt modelId="{7734B130-BAE9-4622-BFB7-F25FB97C280B}" type="sibTrans" cxnId="{F202B55B-312C-403F-9488-3B9F0661EAA3}">
      <dgm:prSet/>
      <dgm:spPr/>
      <dgm:t>
        <a:bodyPr/>
        <a:lstStyle/>
        <a:p>
          <a:endParaRPr lang="en-US"/>
        </a:p>
      </dgm:t>
    </dgm:pt>
    <dgm:pt modelId="{F3A0806F-F934-4FD8-9118-47512C0F00D1}" type="pres">
      <dgm:prSet presAssocID="{285B15F4-E73C-494A-86B2-04DDDB01D1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CC528-B1D3-4D4A-A072-81FFD7178B0B}" type="pres">
      <dgm:prSet presAssocID="{285B15F4-E73C-494A-86B2-04DDDB01D100}" presName="cycle" presStyleCnt="0"/>
      <dgm:spPr/>
    </dgm:pt>
    <dgm:pt modelId="{870B32C6-E24B-4345-A97B-FD837D98D2D4}" type="pres">
      <dgm:prSet presAssocID="{D5D48264-B9B7-41DE-9F7B-6D08CFA97D0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9BCBB-7BA7-405F-BFA1-2CDD35A3B909}" type="pres">
      <dgm:prSet presAssocID="{477892A2-6A81-49A9-B519-5D7B12079C5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F2E29C6-230D-436D-AE93-80FF9F03CA2A}" type="pres">
      <dgm:prSet presAssocID="{E834FC04-9F49-4E1D-8C7E-D8559376141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856B1-CBC7-4EEA-B802-0F2D71031E69}" type="pres">
      <dgm:prSet presAssocID="{F9EAC879-8168-44DA-9DD1-8ACED49CCCC4}" presName="nodeFollowingNodes" presStyleLbl="node1" presStyleIdx="2" presStyleCnt="5" custRadScaleRad="76306" custRadScaleInc="-25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B75BF-A508-4359-B1C8-68830250497B}" type="pres">
      <dgm:prSet presAssocID="{BA2B8609-9616-49B5-A02C-441A64832D1A}" presName="nodeFollowingNodes" presStyleLbl="node1" presStyleIdx="3" presStyleCnt="5" custRadScaleRad="77991" custRadScaleInc="27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BA301-F07F-4D16-A3B6-7E633B05C591}" type="pres">
      <dgm:prSet presAssocID="{42A19929-F7CF-4A4C-8936-B4BEBC3CAD9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871092-23E8-4993-B003-7963965C6341}" type="presOf" srcId="{F9EAC879-8168-44DA-9DD1-8ACED49CCCC4}" destId="{724856B1-CBC7-4EEA-B802-0F2D71031E69}" srcOrd="0" destOrd="0" presId="urn:microsoft.com/office/officeart/2005/8/layout/cycle3"/>
    <dgm:cxn modelId="{6493779A-8736-42E0-8F96-E2EE99DAD6EA}" type="presOf" srcId="{42A19929-F7CF-4A4C-8936-B4BEBC3CAD95}" destId="{801BA301-F07F-4D16-A3B6-7E633B05C591}" srcOrd="0" destOrd="0" presId="urn:microsoft.com/office/officeart/2005/8/layout/cycle3"/>
    <dgm:cxn modelId="{9E0BB6D8-AED2-4B53-9D33-5E97EE65FD4D}" type="presOf" srcId="{D5D48264-B9B7-41DE-9F7B-6D08CFA97D00}" destId="{870B32C6-E24B-4345-A97B-FD837D98D2D4}" srcOrd="0" destOrd="0" presId="urn:microsoft.com/office/officeart/2005/8/layout/cycle3"/>
    <dgm:cxn modelId="{D19DF2A5-9E14-42B8-A39B-BD6A69FBCDC6}" type="presOf" srcId="{285B15F4-E73C-494A-86B2-04DDDB01D100}" destId="{F3A0806F-F934-4FD8-9118-47512C0F00D1}" srcOrd="0" destOrd="0" presId="urn:microsoft.com/office/officeart/2005/8/layout/cycle3"/>
    <dgm:cxn modelId="{BCBDCC09-70B6-4893-ADD3-15FACFB16B60}" srcId="{285B15F4-E73C-494A-86B2-04DDDB01D100}" destId="{F9EAC879-8168-44DA-9DD1-8ACED49CCCC4}" srcOrd="2" destOrd="0" parTransId="{6736177C-A58C-455F-891C-675624CAF694}" sibTransId="{27C5E233-85F6-464E-9772-A95A4BF28ACF}"/>
    <dgm:cxn modelId="{45A74C5E-253A-49C3-80F0-BA5B5C41CD43}" srcId="{285B15F4-E73C-494A-86B2-04DDDB01D100}" destId="{E834FC04-9F49-4E1D-8C7E-D8559376141C}" srcOrd="1" destOrd="0" parTransId="{A9717A34-4299-4DF5-B7DF-9BA2E3C5594A}" sibTransId="{2B61A97E-D529-4A6A-B81A-0AB0D997DE4A}"/>
    <dgm:cxn modelId="{6394C941-F605-4555-B335-658918010D13}" srcId="{285B15F4-E73C-494A-86B2-04DDDB01D100}" destId="{BA2B8609-9616-49B5-A02C-441A64832D1A}" srcOrd="3" destOrd="0" parTransId="{7A84DE23-3479-407C-9A4C-DF397A60A7F8}" sibTransId="{85369F8C-FAEF-45A0-AE1F-24F9DF51B019}"/>
    <dgm:cxn modelId="{9A4D53A8-5928-4B59-9DE9-BC8AC09DEA7C}" type="presOf" srcId="{BA2B8609-9616-49B5-A02C-441A64832D1A}" destId="{53AB75BF-A508-4359-B1C8-68830250497B}" srcOrd="0" destOrd="0" presId="urn:microsoft.com/office/officeart/2005/8/layout/cycle3"/>
    <dgm:cxn modelId="{9F6AC290-F38E-469D-B763-555A1E11D5A3}" type="presOf" srcId="{477892A2-6A81-49A9-B519-5D7B12079C5B}" destId="{C499BCBB-7BA7-405F-BFA1-2CDD35A3B909}" srcOrd="0" destOrd="0" presId="urn:microsoft.com/office/officeart/2005/8/layout/cycle3"/>
    <dgm:cxn modelId="{63158082-186E-4193-B2FD-954AA8EF069B}" srcId="{285B15F4-E73C-494A-86B2-04DDDB01D100}" destId="{D5D48264-B9B7-41DE-9F7B-6D08CFA97D00}" srcOrd="0" destOrd="0" parTransId="{7B484D3E-FBE5-4767-B58C-ABBD88E66CFA}" sibTransId="{477892A2-6A81-49A9-B519-5D7B12079C5B}"/>
    <dgm:cxn modelId="{F202B55B-312C-403F-9488-3B9F0661EAA3}" srcId="{285B15F4-E73C-494A-86B2-04DDDB01D100}" destId="{42A19929-F7CF-4A4C-8936-B4BEBC3CAD95}" srcOrd="4" destOrd="0" parTransId="{3A23E01B-D3D5-43FC-92CB-209A78DA8F69}" sibTransId="{7734B130-BAE9-4622-BFB7-F25FB97C280B}"/>
    <dgm:cxn modelId="{4BDF570A-6167-4100-AB0E-C1B438760769}" type="presOf" srcId="{E834FC04-9F49-4E1D-8C7E-D8559376141C}" destId="{8F2E29C6-230D-436D-AE93-80FF9F03CA2A}" srcOrd="0" destOrd="0" presId="urn:microsoft.com/office/officeart/2005/8/layout/cycle3"/>
    <dgm:cxn modelId="{EA4B4CAF-D75F-45CB-B36B-F3FEC3500675}" type="presParOf" srcId="{F3A0806F-F934-4FD8-9118-47512C0F00D1}" destId="{854CC528-B1D3-4D4A-A072-81FFD7178B0B}" srcOrd="0" destOrd="0" presId="urn:microsoft.com/office/officeart/2005/8/layout/cycle3"/>
    <dgm:cxn modelId="{161B9C63-5689-48AC-A954-F14A4E7F7819}" type="presParOf" srcId="{854CC528-B1D3-4D4A-A072-81FFD7178B0B}" destId="{870B32C6-E24B-4345-A97B-FD837D98D2D4}" srcOrd="0" destOrd="0" presId="urn:microsoft.com/office/officeart/2005/8/layout/cycle3"/>
    <dgm:cxn modelId="{8BAC1EC4-8C27-4EF7-9721-14D018945ADB}" type="presParOf" srcId="{854CC528-B1D3-4D4A-A072-81FFD7178B0B}" destId="{C499BCBB-7BA7-405F-BFA1-2CDD35A3B909}" srcOrd="1" destOrd="0" presId="urn:microsoft.com/office/officeart/2005/8/layout/cycle3"/>
    <dgm:cxn modelId="{B36E156B-BCD3-48B7-AB1A-3E41329D3AFB}" type="presParOf" srcId="{854CC528-B1D3-4D4A-A072-81FFD7178B0B}" destId="{8F2E29C6-230D-436D-AE93-80FF9F03CA2A}" srcOrd="2" destOrd="0" presId="urn:microsoft.com/office/officeart/2005/8/layout/cycle3"/>
    <dgm:cxn modelId="{1E48C0A2-F14F-40E1-A945-E9C82104CD39}" type="presParOf" srcId="{854CC528-B1D3-4D4A-A072-81FFD7178B0B}" destId="{724856B1-CBC7-4EEA-B802-0F2D71031E69}" srcOrd="3" destOrd="0" presId="urn:microsoft.com/office/officeart/2005/8/layout/cycle3"/>
    <dgm:cxn modelId="{EC1766CD-F139-402F-86DA-782DCEEDF6D3}" type="presParOf" srcId="{854CC528-B1D3-4D4A-A072-81FFD7178B0B}" destId="{53AB75BF-A508-4359-B1C8-68830250497B}" srcOrd="4" destOrd="0" presId="urn:microsoft.com/office/officeart/2005/8/layout/cycle3"/>
    <dgm:cxn modelId="{CC17C958-5CBE-475F-AF77-2FA8CA0A711C}" type="presParOf" srcId="{854CC528-B1D3-4D4A-A072-81FFD7178B0B}" destId="{801BA301-F07F-4D16-A3B6-7E633B05C59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EBB48-C98D-46BF-B40C-4867A07A4EC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28AD7A2-6135-4245-A385-B4E4A39C668A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identify</a:t>
          </a:r>
          <a:endParaRPr lang="en-AU" sz="1300" dirty="0">
            <a:latin typeface="Montserrat Regular" panose="020B0604020202020204" charset="0"/>
          </a:endParaRPr>
        </a:p>
      </dgm:t>
    </dgm:pt>
    <dgm:pt modelId="{6B72C728-045E-4FB0-82BA-A4A88B9B270D}" type="parTrans" cxnId="{400873B2-604E-4699-ADAD-146C16DF77CB}">
      <dgm:prSet/>
      <dgm:spPr/>
      <dgm:t>
        <a:bodyPr/>
        <a:lstStyle/>
        <a:p>
          <a:endParaRPr lang="en-AU"/>
        </a:p>
      </dgm:t>
    </dgm:pt>
    <dgm:pt modelId="{0A00EE6F-4BD7-45FD-B398-085438B3D686}" type="sibTrans" cxnId="{400873B2-604E-4699-ADAD-146C16DF77CB}">
      <dgm:prSet/>
      <dgm:spPr/>
      <dgm:t>
        <a:bodyPr/>
        <a:lstStyle/>
        <a:p>
          <a:endParaRPr lang="en-AU"/>
        </a:p>
      </dgm:t>
    </dgm:pt>
    <dgm:pt modelId="{830E3308-9B68-427E-B1C0-DB732E76A34C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research</a:t>
          </a:r>
          <a:endParaRPr lang="en-AU" sz="1300" dirty="0">
            <a:latin typeface="Montserrat Regular" panose="020B0604020202020204" charset="0"/>
          </a:endParaRPr>
        </a:p>
      </dgm:t>
    </dgm:pt>
    <dgm:pt modelId="{767BD0F7-9006-4040-8079-7880E726E8D3}" type="parTrans" cxnId="{D9348F5C-724F-4A83-8AA0-2770146ABEB2}">
      <dgm:prSet/>
      <dgm:spPr/>
      <dgm:t>
        <a:bodyPr/>
        <a:lstStyle/>
        <a:p>
          <a:endParaRPr lang="en-AU"/>
        </a:p>
      </dgm:t>
    </dgm:pt>
    <dgm:pt modelId="{E967D892-A179-47B7-ABF7-A40C38FC60B0}" type="sibTrans" cxnId="{D9348F5C-724F-4A83-8AA0-2770146ABEB2}">
      <dgm:prSet/>
      <dgm:spPr/>
      <dgm:t>
        <a:bodyPr/>
        <a:lstStyle/>
        <a:p>
          <a:endParaRPr lang="en-AU"/>
        </a:p>
      </dgm:t>
    </dgm:pt>
    <dgm:pt modelId="{E5D86694-419A-42AE-8B7C-689BE667CD3E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cultivate</a:t>
          </a:r>
          <a:endParaRPr lang="en-AU" sz="1300" dirty="0">
            <a:latin typeface="Montserrat Regular" panose="020B0604020202020204" charset="0"/>
          </a:endParaRPr>
        </a:p>
      </dgm:t>
    </dgm:pt>
    <dgm:pt modelId="{CA536E2F-9E8F-42C9-BA21-FFF11B90EB31}" type="parTrans" cxnId="{A3331523-FE44-4AA5-84FB-D51B53395E8E}">
      <dgm:prSet/>
      <dgm:spPr/>
      <dgm:t>
        <a:bodyPr/>
        <a:lstStyle/>
        <a:p>
          <a:endParaRPr lang="en-AU"/>
        </a:p>
      </dgm:t>
    </dgm:pt>
    <dgm:pt modelId="{266CAEA6-862E-40FC-A8BA-1F625758963C}" type="sibTrans" cxnId="{A3331523-FE44-4AA5-84FB-D51B53395E8E}">
      <dgm:prSet/>
      <dgm:spPr/>
      <dgm:t>
        <a:bodyPr/>
        <a:lstStyle/>
        <a:p>
          <a:endParaRPr lang="en-AU"/>
        </a:p>
      </dgm:t>
    </dgm:pt>
    <dgm:pt modelId="{BDD79AD2-5A15-4ED1-8540-E28D3770993C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ask</a:t>
          </a:r>
          <a:endParaRPr lang="en-AU" sz="1300" dirty="0">
            <a:latin typeface="Montserrat Regular" panose="020B0604020202020204" charset="0"/>
          </a:endParaRPr>
        </a:p>
      </dgm:t>
    </dgm:pt>
    <dgm:pt modelId="{07B4310A-69EF-461F-85FA-73D6C0C02807}" type="parTrans" cxnId="{EE293347-FEC6-4F17-9D82-CC7E21BB6884}">
      <dgm:prSet/>
      <dgm:spPr/>
      <dgm:t>
        <a:bodyPr/>
        <a:lstStyle/>
        <a:p>
          <a:endParaRPr lang="en-AU"/>
        </a:p>
      </dgm:t>
    </dgm:pt>
    <dgm:pt modelId="{35AE2BEE-EAA1-431E-9593-7E359F01A510}" type="sibTrans" cxnId="{EE293347-FEC6-4F17-9D82-CC7E21BB6884}">
      <dgm:prSet/>
      <dgm:spPr/>
      <dgm:t>
        <a:bodyPr/>
        <a:lstStyle/>
        <a:p>
          <a:endParaRPr lang="en-AU"/>
        </a:p>
      </dgm:t>
    </dgm:pt>
    <dgm:pt modelId="{7B015790-4E69-4AC8-8284-40C781518D02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decision</a:t>
          </a:r>
          <a:r>
            <a:rPr lang="en-US" sz="1200" dirty="0"/>
            <a:t> </a:t>
          </a:r>
          <a:r>
            <a:rPr lang="en-US" sz="1300" dirty="0">
              <a:latin typeface="Montserrat Regular" panose="020B0604020202020204" charset="0"/>
            </a:rPr>
            <a:t>pending</a:t>
          </a:r>
          <a:endParaRPr lang="en-AU" sz="1300" dirty="0">
            <a:latin typeface="Montserrat Regular" panose="020B0604020202020204" charset="0"/>
          </a:endParaRPr>
        </a:p>
      </dgm:t>
    </dgm:pt>
    <dgm:pt modelId="{16C78A78-1017-475F-9A04-3DCDCC9B31D9}" type="parTrans" cxnId="{9D6A7568-0359-459A-B57A-D6826BE7CCCB}">
      <dgm:prSet/>
      <dgm:spPr/>
      <dgm:t>
        <a:bodyPr/>
        <a:lstStyle/>
        <a:p>
          <a:endParaRPr lang="en-AU"/>
        </a:p>
      </dgm:t>
    </dgm:pt>
    <dgm:pt modelId="{E8DFE700-EB05-49EA-84D0-0C86AEE1DF85}" type="sibTrans" cxnId="{9D6A7568-0359-459A-B57A-D6826BE7CCCB}">
      <dgm:prSet/>
      <dgm:spPr/>
      <dgm:t>
        <a:bodyPr/>
        <a:lstStyle/>
        <a:p>
          <a:endParaRPr lang="en-AU"/>
        </a:p>
      </dgm:t>
    </dgm:pt>
    <dgm:pt modelId="{8B705286-CDCE-4D65-AF1F-C8208B1E4F23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accepted</a:t>
          </a:r>
          <a:endParaRPr lang="en-AU" sz="1300" dirty="0">
            <a:latin typeface="Montserrat Regular" panose="020B0604020202020204" charset="0"/>
          </a:endParaRPr>
        </a:p>
      </dgm:t>
    </dgm:pt>
    <dgm:pt modelId="{2B49F7D5-66AD-4719-A43E-2BFE9EA3EB0E}" type="parTrans" cxnId="{DABBAAC3-8750-4219-AAA5-A717EF97B328}">
      <dgm:prSet/>
      <dgm:spPr/>
      <dgm:t>
        <a:bodyPr/>
        <a:lstStyle/>
        <a:p>
          <a:endParaRPr lang="en-AU"/>
        </a:p>
      </dgm:t>
    </dgm:pt>
    <dgm:pt modelId="{A183A085-4562-49A1-91C0-AB1FE3BF58DC}" type="sibTrans" cxnId="{DABBAAC3-8750-4219-AAA5-A717EF97B328}">
      <dgm:prSet/>
      <dgm:spPr/>
      <dgm:t>
        <a:bodyPr/>
        <a:lstStyle/>
        <a:p>
          <a:endParaRPr lang="en-AU"/>
        </a:p>
      </dgm:t>
    </dgm:pt>
    <dgm:pt modelId="{6C245E81-D316-4CDC-A252-F1F78040892B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stewardship</a:t>
          </a:r>
          <a:endParaRPr lang="en-AU" sz="1300" dirty="0">
            <a:latin typeface="Montserrat Regular" panose="020B0604020202020204" charset="0"/>
          </a:endParaRPr>
        </a:p>
      </dgm:t>
    </dgm:pt>
    <dgm:pt modelId="{7273C862-CB8D-4C37-A1ED-FA582E0E4849}" type="parTrans" cxnId="{0F9F9E28-B013-446C-A381-8FE59DE7CA30}">
      <dgm:prSet/>
      <dgm:spPr/>
      <dgm:t>
        <a:bodyPr/>
        <a:lstStyle/>
        <a:p>
          <a:endParaRPr lang="en-AU"/>
        </a:p>
      </dgm:t>
    </dgm:pt>
    <dgm:pt modelId="{4B9E4260-696D-4A11-ABD5-1EE1E7982502}" type="sibTrans" cxnId="{0F9F9E28-B013-446C-A381-8FE59DE7CA30}">
      <dgm:prSet/>
      <dgm:spPr/>
      <dgm:t>
        <a:bodyPr/>
        <a:lstStyle/>
        <a:p>
          <a:endParaRPr lang="en-AU"/>
        </a:p>
      </dgm:t>
    </dgm:pt>
    <dgm:pt modelId="{DF29E83B-5845-481A-805E-E69506674E48}" type="pres">
      <dgm:prSet presAssocID="{35EEBB48-C98D-46BF-B40C-4867A07A4EC1}" presName="Name0" presStyleCnt="0">
        <dgm:presLayoutVars>
          <dgm:dir/>
          <dgm:animLvl val="lvl"/>
          <dgm:resizeHandles val="exact"/>
        </dgm:presLayoutVars>
      </dgm:prSet>
      <dgm:spPr/>
    </dgm:pt>
    <dgm:pt modelId="{712054DE-A14E-42C1-85B5-FA11900D6048}" type="pres">
      <dgm:prSet presAssocID="{128AD7A2-6135-4245-A385-B4E4A39C668A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105E5-A47D-4DBD-93E0-15B528E02C71}" type="pres">
      <dgm:prSet presAssocID="{0A00EE6F-4BD7-45FD-B398-085438B3D686}" presName="parTxOnlySpace" presStyleCnt="0"/>
      <dgm:spPr/>
    </dgm:pt>
    <dgm:pt modelId="{707B0262-05C3-48DB-809B-CBB70C53EDEF}" type="pres">
      <dgm:prSet presAssocID="{830E3308-9B68-427E-B1C0-DB732E76A34C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CDF91-910F-4EC3-B188-7B2700BF1356}" type="pres">
      <dgm:prSet presAssocID="{E967D892-A179-47B7-ABF7-A40C38FC60B0}" presName="parTxOnlySpace" presStyleCnt="0"/>
      <dgm:spPr/>
    </dgm:pt>
    <dgm:pt modelId="{0DD818F4-EA53-470C-8A30-D13BC009D7E8}" type="pres">
      <dgm:prSet presAssocID="{E5D86694-419A-42AE-8B7C-689BE667CD3E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4FFFA-FD4A-48F3-8E21-57BF4C3BA800}" type="pres">
      <dgm:prSet presAssocID="{266CAEA6-862E-40FC-A8BA-1F625758963C}" presName="parTxOnlySpace" presStyleCnt="0"/>
      <dgm:spPr/>
    </dgm:pt>
    <dgm:pt modelId="{25CAAD72-2276-43E4-BC3A-BD49BE13B9AC}" type="pres">
      <dgm:prSet presAssocID="{BDD79AD2-5A15-4ED1-8540-E28D3770993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C8E10-7823-4E28-A224-81939C343EC0}" type="pres">
      <dgm:prSet presAssocID="{35AE2BEE-EAA1-431E-9593-7E359F01A510}" presName="parTxOnlySpace" presStyleCnt="0"/>
      <dgm:spPr/>
    </dgm:pt>
    <dgm:pt modelId="{6765CA91-A054-4B7A-B944-99B8FD03C32F}" type="pres">
      <dgm:prSet presAssocID="{7B015790-4E69-4AC8-8284-40C781518D02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56F67-123C-491C-8BBF-D2F2FEF7E707}" type="pres">
      <dgm:prSet presAssocID="{E8DFE700-EB05-49EA-84D0-0C86AEE1DF85}" presName="parTxOnlySpace" presStyleCnt="0"/>
      <dgm:spPr/>
    </dgm:pt>
    <dgm:pt modelId="{1B2D3261-856E-4C3F-90CD-AAE399283E23}" type="pres">
      <dgm:prSet presAssocID="{8B705286-CDCE-4D65-AF1F-C8208B1E4F2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73644-D870-4671-9A73-C246135324D7}" type="pres">
      <dgm:prSet presAssocID="{A183A085-4562-49A1-91C0-AB1FE3BF58DC}" presName="parTxOnlySpace" presStyleCnt="0"/>
      <dgm:spPr/>
    </dgm:pt>
    <dgm:pt modelId="{291BE69A-76E0-48BD-9DD7-0270E10149A9}" type="pres">
      <dgm:prSet presAssocID="{6C245E81-D316-4CDC-A252-F1F78040892B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5CB2E-9AB9-4D89-85BF-E521E0CC43FA}" type="presOf" srcId="{128AD7A2-6135-4245-A385-B4E4A39C668A}" destId="{712054DE-A14E-42C1-85B5-FA11900D6048}" srcOrd="0" destOrd="0" presId="urn:microsoft.com/office/officeart/2005/8/layout/chevron1"/>
    <dgm:cxn modelId="{A3331523-FE44-4AA5-84FB-D51B53395E8E}" srcId="{35EEBB48-C98D-46BF-B40C-4867A07A4EC1}" destId="{E5D86694-419A-42AE-8B7C-689BE667CD3E}" srcOrd="2" destOrd="0" parTransId="{CA536E2F-9E8F-42C9-BA21-FFF11B90EB31}" sibTransId="{266CAEA6-862E-40FC-A8BA-1F625758963C}"/>
    <dgm:cxn modelId="{60AE96D6-354A-4C27-BD60-E83DFFECB009}" type="presOf" srcId="{7B015790-4E69-4AC8-8284-40C781518D02}" destId="{6765CA91-A054-4B7A-B944-99B8FD03C32F}" srcOrd="0" destOrd="0" presId="urn:microsoft.com/office/officeart/2005/8/layout/chevron1"/>
    <dgm:cxn modelId="{BB0186B8-21DF-4E70-ACB4-4BC1C9ED1F89}" type="presOf" srcId="{35EEBB48-C98D-46BF-B40C-4867A07A4EC1}" destId="{DF29E83B-5845-481A-805E-E69506674E48}" srcOrd="0" destOrd="0" presId="urn:microsoft.com/office/officeart/2005/8/layout/chevron1"/>
    <dgm:cxn modelId="{DABBAAC3-8750-4219-AAA5-A717EF97B328}" srcId="{35EEBB48-C98D-46BF-B40C-4867A07A4EC1}" destId="{8B705286-CDCE-4D65-AF1F-C8208B1E4F23}" srcOrd="5" destOrd="0" parTransId="{2B49F7D5-66AD-4719-A43E-2BFE9EA3EB0E}" sibTransId="{A183A085-4562-49A1-91C0-AB1FE3BF58DC}"/>
    <dgm:cxn modelId="{ECFB6F37-891F-41B7-8706-13DAAB289638}" type="presOf" srcId="{830E3308-9B68-427E-B1C0-DB732E76A34C}" destId="{707B0262-05C3-48DB-809B-CBB70C53EDEF}" srcOrd="0" destOrd="0" presId="urn:microsoft.com/office/officeart/2005/8/layout/chevron1"/>
    <dgm:cxn modelId="{0F9F9E28-B013-446C-A381-8FE59DE7CA30}" srcId="{35EEBB48-C98D-46BF-B40C-4867A07A4EC1}" destId="{6C245E81-D316-4CDC-A252-F1F78040892B}" srcOrd="6" destOrd="0" parTransId="{7273C862-CB8D-4C37-A1ED-FA582E0E4849}" sibTransId="{4B9E4260-696D-4A11-ABD5-1EE1E7982502}"/>
    <dgm:cxn modelId="{9D6A7568-0359-459A-B57A-D6826BE7CCCB}" srcId="{35EEBB48-C98D-46BF-B40C-4867A07A4EC1}" destId="{7B015790-4E69-4AC8-8284-40C781518D02}" srcOrd="4" destOrd="0" parTransId="{16C78A78-1017-475F-9A04-3DCDCC9B31D9}" sibTransId="{E8DFE700-EB05-49EA-84D0-0C86AEE1DF85}"/>
    <dgm:cxn modelId="{400873B2-604E-4699-ADAD-146C16DF77CB}" srcId="{35EEBB48-C98D-46BF-B40C-4867A07A4EC1}" destId="{128AD7A2-6135-4245-A385-B4E4A39C668A}" srcOrd="0" destOrd="0" parTransId="{6B72C728-045E-4FB0-82BA-A4A88B9B270D}" sibTransId="{0A00EE6F-4BD7-45FD-B398-085438B3D686}"/>
    <dgm:cxn modelId="{49419968-3949-42DB-B3C7-D887D8362889}" type="presOf" srcId="{6C245E81-D316-4CDC-A252-F1F78040892B}" destId="{291BE69A-76E0-48BD-9DD7-0270E10149A9}" srcOrd="0" destOrd="0" presId="urn:microsoft.com/office/officeart/2005/8/layout/chevron1"/>
    <dgm:cxn modelId="{EE293347-FEC6-4F17-9D82-CC7E21BB6884}" srcId="{35EEBB48-C98D-46BF-B40C-4867A07A4EC1}" destId="{BDD79AD2-5A15-4ED1-8540-E28D3770993C}" srcOrd="3" destOrd="0" parTransId="{07B4310A-69EF-461F-85FA-73D6C0C02807}" sibTransId="{35AE2BEE-EAA1-431E-9593-7E359F01A510}"/>
    <dgm:cxn modelId="{0FCFE0CE-A87E-4B04-8C1F-C5C6787D7A02}" type="presOf" srcId="{8B705286-CDCE-4D65-AF1F-C8208B1E4F23}" destId="{1B2D3261-856E-4C3F-90CD-AAE399283E23}" srcOrd="0" destOrd="0" presId="urn:microsoft.com/office/officeart/2005/8/layout/chevron1"/>
    <dgm:cxn modelId="{073E5A44-7EFA-41B8-A956-2F7CFA2525D5}" type="presOf" srcId="{E5D86694-419A-42AE-8B7C-689BE667CD3E}" destId="{0DD818F4-EA53-470C-8A30-D13BC009D7E8}" srcOrd="0" destOrd="0" presId="urn:microsoft.com/office/officeart/2005/8/layout/chevron1"/>
    <dgm:cxn modelId="{D9348F5C-724F-4A83-8AA0-2770146ABEB2}" srcId="{35EEBB48-C98D-46BF-B40C-4867A07A4EC1}" destId="{830E3308-9B68-427E-B1C0-DB732E76A34C}" srcOrd="1" destOrd="0" parTransId="{767BD0F7-9006-4040-8079-7880E726E8D3}" sibTransId="{E967D892-A179-47B7-ABF7-A40C38FC60B0}"/>
    <dgm:cxn modelId="{CF1C4C67-BD19-4DFE-A305-937D0FC5882E}" type="presOf" srcId="{BDD79AD2-5A15-4ED1-8540-E28D3770993C}" destId="{25CAAD72-2276-43E4-BC3A-BD49BE13B9AC}" srcOrd="0" destOrd="0" presId="urn:microsoft.com/office/officeart/2005/8/layout/chevron1"/>
    <dgm:cxn modelId="{22715FFC-4D45-4C0D-B025-9A8A5202EFF0}" type="presParOf" srcId="{DF29E83B-5845-481A-805E-E69506674E48}" destId="{712054DE-A14E-42C1-85B5-FA11900D6048}" srcOrd="0" destOrd="0" presId="urn:microsoft.com/office/officeart/2005/8/layout/chevron1"/>
    <dgm:cxn modelId="{4929C7F9-1586-4B7D-9C39-464972635827}" type="presParOf" srcId="{DF29E83B-5845-481A-805E-E69506674E48}" destId="{B44105E5-A47D-4DBD-93E0-15B528E02C71}" srcOrd="1" destOrd="0" presId="urn:microsoft.com/office/officeart/2005/8/layout/chevron1"/>
    <dgm:cxn modelId="{9BEA6D01-2A00-4E4E-8B9B-7956045DF05C}" type="presParOf" srcId="{DF29E83B-5845-481A-805E-E69506674E48}" destId="{707B0262-05C3-48DB-809B-CBB70C53EDEF}" srcOrd="2" destOrd="0" presId="urn:microsoft.com/office/officeart/2005/8/layout/chevron1"/>
    <dgm:cxn modelId="{1AE6C548-31D4-45FE-AC46-BCE642F16265}" type="presParOf" srcId="{DF29E83B-5845-481A-805E-E69506674E48}" destId="{9C4CDF91-910F-4EC3-B188-7B2700BF1356}" srcOrd="3" destOrd="0" presId="urn:microsoft.com/office/officeart/2005/8/layout/chevron1"/>
    <dgm:cxn modelId="{D186EDDD-3F22-4571-9D0B-4D7C18942163}" type="presParOf" srcId="{DF29E83B-5845-481A-805E-E69506674E48}" destId="{0DD818F4-EA53-470C-8A30-D13BC009D7E8}" srcOrd="4" destOrd="0" presId="urn:microsoft.com/office/officeart/2005/8/layout/chevron1"/>
    <dgm:cxn modelId="{88B4A3B8-3F23-48E5-ABEB-103400BB7414}" type="presParOf" srcId="{DF29E83B-5845-481A-805E-E69506674E48}" destId="{CD64FFFA-FD4A-48F3-8E21-57BF4C3BA800}" srcOrd="5" destOrd="0" presId="urn:microsoft.com/office/officeart/2005/8/layout/chevron1"/>
    <dgm:cxn modelId="{1EEAB6E9-1922-458D-AB97-98A8CD9A1613}" type="presParOf" srcId="{DF29E83B-5845-481A-805E-E69506674E48}" destId="{25CAAD72-2276-43E4-BC3A-BD49BE13B9AC}" srcOrd="6" destOrd="0" presId="urn:microsoft.com/office/officeart/2005/8/layout/chevron1"/>
    <dgm:cxn modelId="{D579744F-6127-4433-B868-820565040806}" type="presParOf" srcId="{DF29E83B-5845-481A-805E-E69506674E48}" destId="{0A8C8E10-7823-4E28-A224-81939C343EC0}" srcOrd="7" destOrd="0" presId="urn:microsoft.com/office/officeart/2005/8/layout/chevron1"/>
    <dgm:cxn modelId="{D6988682-82D8-41D5-B67D-D51B91792785}" type="presParOf" srcId="{DF29E83B-5845-481A-805E-E69506674E48}" destId="{6765CA91-A054-4B7A-B944-99B8FD03C32F}" srcOrd="8" destOrd="0" presId="urn:microsoft.com/office/officeart/2005/8/layout/chevron1"/>
    <dgm:cxn modelId="{21B1B81B-2BED-47C2-BA11-0C8ABDB46CF5}" type="presParOf" srcId="{DF29E83B-5845-481A-805E-E69506674E48}" destId="{F4B56F67-123C-491C-8BBF-D2F2FEF7E707}" srcOrd="9" destOrd="0" presId="urn:microsoft.com/office/officeart/2005/8/layout/chevron1"/>
    <dgm:cxn modelId="{0D25C9CE-CA06-4083-93C6-78F8117A12A3}" type="presParOf" srcId="{DF29E83B-5845-481A-805E-E69506674E48}" destId="{1B2D3261-856E-4C3F-90CD-AAE399283E23}" srcOrd="10" destOrd="0" presId="urn:microsoft.com/office/officeart/2005/8/layout/chevron1"/>
    <dgm:cxn modelId="{C03C3F9A-C6CE-4C56-A1FE-0B4464DE1FE8}" type="presParOf" srcId="{DF29E83B-5845-481A-805E-E69506674E48}" destId="{B4473644-D870-4671-9A73-C246135324D7}" srcOrd="11" destOrd="0" presId="urn:microsoft.com/office/officeart/2005/8/layout/chevron1"/>
    <dgm:cxn modelId="{2423EF30-3917-4B42-8464-2D3C4A58CC70}" type="presParOf" srcId="{DF29E83B-5845-481A-805E-E69506674E48}" destId="{291BE69A-76E0-48BD-9DD7-0270E10149A9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83BC08-6A43-4166-B3F2-4878EE023546}" type="doc">
      <dgm:prSet loTypeId="urn:microsoft.com/office/officeart/2005/8/layout/defaul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AU"/>
        </a:p>
      </dgm:t>
    </dgm:pt>
    <dgm:pt modelId="{EC1186DD-8558-447F-98AC-7E4C99DB8FF9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decline</a:t>
          </a:r>
          <a:endParaRPr lang="en-AU" sz="1300" dirty="0">
            <a:latin typeface="Montserrat Regular" panose="020B0604020202020204" charset="0"/>
          </a:endParaRPr>
        </a:p>
      </dgm:t>
    </dgm:pt>
    <dgm:pt modelId="{E80F5508-A02A-4BD6-AFE6-EC7A6F9CFDF2}" type="parTrans" cxnId="{32FA1D24-587F-451F-9B43-328729FB1DE3}">
      <dgm:prSet/>
      <dgm:spPr/>
      <dgm:t>
        <a:bodyPr/>
        <a:lstStyle/>
        <a:p>
          <a:endParaRPr lang="en-AU"/>
        </a:p>
      </dgm:t>
    </dgm:pt>
    <dgm:pt modelId="{47D69D3B-1089-413A-A621-2CCDA72279AB}" type="sibTrans" cxnId="{32FA1D24-587F-451F-9B43-328729FB1DE3}">
      <dgm:prSet/>
      <dgm:spPr/>
      <dgm:t>
        <a:bodyPr/>
        <a:lstStyle/>
        <a:p>
          <a:endParaRPr lang="en-AU"/>
        </a:p>
      </dgm:t>
    </dgm:pt>
    <dgm:pt modelId="{CC9DABE5-51F4-412B-9902-66FF84E0611E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on</a:t>
          </a:r>
          <a:r>
            <a:rPr lang="en-US" sz="1500" dirty="0"/>
            <a:t> </a:t>
          </a:r>
          <a:r>
            <a:rPr lang="en-US" sz="1300" dirty="0">
              <a:latin typeface="Montserrat Regular" panose="020B0604020202020204" charset="0"/>
            </a:rPr>
            <a:t>hold</a:t>
          </a:r>
          <a:endParaRPr lang="en-AU" sz="1300" dirty="0">
            <a:latin typeface="Montserrat Regular" panose="020B0604020202020204" charset="0"/>
          </a:endParaRPr>
        </a:p>
      </dgm:t>
    </dgm:pt>
    <dgm:pt modelId="{CB7233AD-20D1-4333-90A0-BD56D608D02A}" type="parTrans" cxnId="{9828DA98-F060-4D57-95E8-D60F498E7015}">
      <dgm:prSet/>
      <dgm:spPr/>
      <dgm:t>
        <a:bodyPr/>
        <a:lstStyle/>
        <a:p>
          <a:endParaRPr lang="en-AU"/>
        </a:p>
      </dgm:t>
    </dgm:pt>
    <dgm:pt modelId="{9E389AD1-F90E-4827-8689-C8C1955C3D7C}" type="sibTrans" cxnId="{9828DA98-F060-4D57-95E8-D60F498E7015}">
      <dgm:prSet/>
      <dgm:spPr/>
      <dgm:t>
        <a:bodyPr/>
        <a:lstStyle/>
        <a:p>
          <a:endParaRPr lang="en-AU"/>
        </a:p>
      </dgm:t>
    </dgm:pt>
    <dgm:pt modelId="{A1396ECE-54D3-4F3D-A88B-311C2C60FCFB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withdrawn</a:t>
          </a:r>
          <a:endParaRPr lang="en-AU" sz="1300" dirty="0">
            <a:latin typeface="Montserrat Regular" panose="020B0604020202020204" charset="0"/>
          </a:endParaRPr>
        </a:p>
      </dgm:t>
    </dgm:pt>
    <dgm:pt modelId="{22B11030-0382-4E76-B42C-F221AC77FA5E}" type="parTrans" cxnId="{16B34EC8-C912-4B9C-9136-B5D9A1D75BF4}">
      <dgm:prSet/>
      <dgm:spPr/>
      <dgm:t>
        <a:bodyPr/>
        <a:lstStyle/>
        <a:p>
          <a:endParaRPr lang="en-AU"/>
        </a:p>
      </dgm:t>
    </dgm:pt>
    <dgm:pt modelId="{3BC9CF07-7103-4037-877A-C159918EE6C6}" type="sibTrans" cxnId="{16B34EC8-C912-4B9C-9136-B5D9A1D75BF4}">
      <dgm:prSet/>
      <dgm:spPr/>
      <dgm:t>
        <a:bodyPr/>
        <a:lstStyle/>
        <a:p>
          <a:endParaRPr lang="en-AU"/>
        </a:p>
      </dgm:t>
    </dgm:pt>
    <dgm:pt modelId="{1C10E563-FDC6-4278-B45D-736CA97D4E9F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not</a:t>
          </a:r>
          <a:r>
            <a:rPr lang="en-US" sz="1500" dirty="0"/>
            <a:t> </a:t>
          </a:r>
          <a:r>
            <a:rPr lang="en-US" sz="1300" dirty="0">
              <a:latin typeface="Montserrat Regular" panose="020B0604020202020204" charset="0"/>
            </a:rPr>
            <a:t>yet</a:t>
          </a:r>
          <a:endParaRPr lang="en-AU" sz="1300" dirty="0">
            <a:latin typeface="Montserrat Regular" panose="020B0604020202020204" charset="0"/>
          </a:endParaRPr>
        </a:p>
      </dgm:t>
    </dgm:pt>
    <dgm:pt modelId="{B78B848A-8193-4A6B-BDEF-1E70D12E7F2C}" type="parTrans" cxnId="{6D8A313F-2729-4591-BDAA-F664AC1A0652}">
      <dgm:prSet/>
      <dgm:spPr/>
      <dgm:t>
        <a:bodyPr/>
        <a:lstStyle/>
        <a:p>
          <a:endParaRPr lang="en-AU"/>
        </a:p>
      </dgm:t>
    </dgm:pt>
    <dgm:pt modelId="{2C16DF4B-67AE-45E8-8C5C-CA9BFB5CD5E6}" type="sibTrans" cxnId="{6D8A313F-2729-4591-BDAA-F664AC1A0652}">
      <dgm:prSet/>
      <dgm:spPr/>
      <dgm:t>
        <a:bodyPr/>
        <a:lstStyle/>
        <a:p>
          <a:endParaRPr lang="en-AU"/>
        </a:p>
      </dgm:t>
    </dgm:pt>
    <dgm:pt modelId="{37CD4B48-263E-41CB-878B-33C01C294A6A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no</a:t>
          </a:r>
          <a:r>
            <a:rPr lang="en-US" sz="1500" dirty="0"/>
            <a:t> </a:t>
          </a:r>
          <a:r>
            <a:rPr lang="en-US" sz="1300" dirty="0">
              <a:latin typeface="Montserrat Regular" panose="020B0604020202020204" charset="0"/>
            </a:rPr>
            <a:t>response</a:t>
          </a:r>
          <a:endParaRPr lang="en-AU" sz="1300" dirty="0">
            <a:latin typeface="Montserrat Regular" panose="020B0604020202020204" charset="0"/>
          </a:endParaRPr>
        </a:p>
      </dgm:t>
    </dgm:pt>
    <dgm:pt modelId="{5498AEF7-5095-44DA-8EAE-30DB54DE6360}" type="parTrans" cxnId="{5E4639A1-C68B-4B07-8122-456B3A8802DD}">
      <dgm:prSet/>
      <dgm:spPr/>
      <dgm:t>
        <a:bodyPr/>
        <a:lstStyle/>
        <a:p>
          <a:endParaRPr lang="en-AU"/>
        </a:p>
      </dgm:t>
    </dgm:pt>
    <dgm:pt modelId="{A0C76FC2-5D4E-4C3D-ADC9-2F98CDCFDBB1}" type="sibTrans" cxnId="{5E4639A1-C68B-4B07-8122-456B3A8802DD}">
      <dgm:prSet/>
      <dgm:spPr/>
      <dgm:t>
        <a:bodyPr/>
        <a:lstStyle/>
        <a:p>
          <a:endParaRPr lang="en-AU"/>
        </a:p>
      </dgm:t>
    </dgm:pt>
    <dgm:pt modelId="{A8CB9E99-9D6B-4A3B-8C41-9E3148F8C4D9}" type="pres">
      <dgm:prSet presAssocID="{5783BC08-6A43-4166-B3F2-4878EE0235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D65543-EDF9-4A15-B781-B164D33F71D8}" type="pres">
      <dgm:prSet presAssocID="{EC1186DD-8558-447F-98AC-7E4C99DB8F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BD423-FBE2-4F83-9CDA-DF645292F2E7}" type="pres">
      <dgm:prSet presAssocID="{47D69D3B-1089-413A-A621-2CCDA72279AB}" presName="sibTrans" presStyleCnt="0"/>
      <dgm:spPr/>
    </dgm:pt>
    <dgm:pt modelId="{145D022E-E4DE-4379-82F7-E4652A81E7C5}" type="pres">
      <dgm:prSet presAssocID="{37CD4B48-263E-41CB-878B-33C01C294A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727F1-A002-408B-9E13-FD194313786F}" type="pres">
      <dgm:prSet presAssocID="{A0C76FC2-5D4E-4C3D-ADC9-2F98CDCFDBB1}" presName="sibTrans" presStyleCnt="0"/>
      <dgm:spPr/>
    </dgm:pt>
    <dgm:pt modelId="{16DD2865-A1B2-477F-82D6-04E9CBA1F55A}" type="pres">
      <dgm:prSet presAssocID="{1C10E563-FDC6-4278-B45D-736CA97D4E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0D606-3843-45A2-AC10-8B351BC6C9F7}" type="pres">
      <dgm:prSet presAssocID="{2C16DF4B-67AE-45E8-8C5C-CA9BFB5CD5E6}" presName="sibTrans" presStyleCnt="0"/>
      <dgm:spPr/>
    </dgm:pt>
    <dgm:pt modelId="{791F60C0-80D7-4150-883B-51ACA774A425}" type="pres">
      <dgm:prSet presAssocID="{CC9DABE5-51F4-412B-9902-66FF84E061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11EC-F005-4ECE-A108-492BBA947050}" type="pres">
      <dgm:prSet presAssocID="{9E389AD1-F90E-4827-8689-C8C1955C3D7C}" presName="sibTrans" presStyleCnt="0"/>
      <dgm:spPr/>
    </dgm:pt>
    <dgm:pt modelId="{87578B4E-7F70-4E77-A5C9-B156588437AD}" type="pres">
      <dgm:prSet presAssocID="{A1396ECE-54D3-4F3D-A88B-311C2C60FC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7A646-DB99-44E9-AD9D-0B009AB8C8CE}" type="presOf" srcId="{5783BC08-6A43-4166-B3F2-4878EE023546}" destId="{A8CB9E99-9D6B-4A3B-8C41-9E3148F8C4D9}" srcOrd="0" destOrd="0" presId="urn:microsoft.com/office/officeart/2005/8/layout/default"/>
    <dgm:cxn modelId="{5E4639A1-C68B-4B07-8122-456B3A8802DD}" srcId="{5783BC08-6A43-4166-B3F2-4878EE023546}" destId="{37CD4B48-263E-41CB-878B-33C01C294A6A}" srcOrd="1" destOrd="0" parTransId="{5498AEF7-5095-44DA-8EAE-30DB54DE6360}" sibTransId="{A0C76FC2-5D4E-4C3D-ADC9-2F98CDCFDBB1}"/>
    <dgm:cxn modelId="{81BEF178-C8F7-4B4B-867B-6A6AB2A0BEF2}" type="presOf" srcId="{EC1186DD-8558-447F-98AC-7E4C99DB8FF9}" destId="{C1D65543-EDF9-4A15-B781-B164D33F71D8}" srcOrd="0" destOrd="0" presId="urn:microsoft.com/office/officeart/2005/8/layout/default"/>
    <dgm:cxn modelId="{252800C1-978F-4968-ADB9-A7F5BA498A4A}" type="presOf" srcId="{37CD4B48-263E-41CB-878B-33C01C294A6A}" destId="{145D022E-E4DE-4379-82F7-E4652A81E7C5}" srcOrd="0" destOrd="0" presId="urn:microsoft.com/office/officeart/2005/8/layout/default"/>
    <dgm:cxn modelId="{4420791E-5481-4A50-A0FE-05D4AA695101}" type="presOf" srcId="{1C10E563-FDC6-4278-B45D-736CA97D4E9F}" destId="{16DD2865-A1B2-477F-82D6-04E9CBA1F55A}" srcOrd="0" destOrd="0" presId="urn:microsoft.com/office/officeart/2005/8/layout/default"/>
    <dgm:cxn modelId="{32FA1D24-587F-451F-9B43-328729FB1DE3}" srcId="{5783BC08-6A43-4166-B3F2-4878EE023546}" destId="{EC1186DD-8558-447F-98AC-7E4C99DB8FF9}" srcOrd="0" destOrd="0" parTransId="{E80F5508-A02A-4BD6-AFE6-EC7A6F9CFDF2}" sibTransId="{47D69D3B-1089-413A-A621-2CCDA72279AB}"/>
    <dgm:cxn modelId="{7A6A5434-68DC-4F8D-9081-D43E0E8250C6}" type="presOf" srcId="{A1396ECE-54D3-4F3D-A88B-311C2C60FCFB}" destId="{87578B4E-7F70-4E77-A5C9-B156588437AD}" srcOrd="0" destOrd="0" presId="urn:microsoft.com/office/officeart/2005/8/layout/default"/>
    <dgm:cxn modelId="{16B34EC8-C912-4B9C-9136-B5D9A1D75BF4}" srcId="{5783BC08-6A43-4166-B3F2-4878EE023546}" destId="{A1396ECE-54D3-4F3D-A88B-311C2C60FCFB}" srcOrd="4" destOrd="0" parTransId="{22B11030-0382-4E76-B42C-F221AC77FA5E}" sibTransId="{3BC9CF07-7103-4037-877A-C159918EE6C6}"/>
    <dgm:cxn modelId="{6D8A313F-2729-4591-BDAA-F664AC1A0652}" srcId="{5783BC08-6A43-4166-B3F2-4878EE023546}" destId="{1C10E563-FDC6-4278-B45D-736CA97D4E9F}" srcOrd="2" destOrd="0" parTransId="{B78B848A-8193-4A6B-BDEF-1E70D12E7F2C}" sibTransId="{2C16DF4B-67AE-45E8-8C5C-CA9BFB5CD5E6}"/>
    <dgm:cxn modelId="{9828DA98-F060-4D57-95E8-D60F498E7015}" srcId="{5783BC08-6A43-4166-B3F2-4878EE023546}" destId="{CC9DABE5-51F4-412B-9902-66FF84E0611E}" srcOrd="3" destOrd="0" parTransId="{CB7233AD-20D1-4333-90A0-BD56D608D02A}" sibTransId="{9E389AD1-F90E-4827-8689-C8C1955C3D7C}"/>
    <dgm:cxn modelId="{BE461D83-6694-4C07-8B79-6D3C7907901B}" type="presOf" srcId="{CC9DABE5-51F4-412B-9902-66FF84E0611E}" destId="{791F60C0-80D7-4150-883B-51ACA774A425}" srcOrd="0" destOrd="0" presId="urn:microsoft.com/office/officeart/2005/8/layout/default"/>
    <dgm:cxn modelId="{4FE5B942-3E8D-409A-B1A9-D95BEB0F43A2}" type="presParOf" srcId="{A8CB9E99-9D6B-4A3B-8C41-9E3148F8C4D9}" destId="{C1D65543-EDF9-4A15-B781-B164D33F71D8}" srcOrd="0" destOrd="0" presId="urn:microsoft.com/office/officeart/2005/8/layout/default"/>
    <dgm:cxn modelId="{4DE63F11-3889-42C4-B915-0BB9CD3B156B}" type="presParOf" srcId="{A8CB9E99-9D6B-4A3B-8C41-9E3148F8C4D9}" destId="{4D2BD423-FBE2-4F83-9CDA-DF645292F2E7}" srcOrd="1" destOrd="0" presId="urn:microsoft.com/office/officeart/2005/8/layout/default"/>
    <dgm:cxn modelId="{9D82BF29-34B2-4EE4-8497-2EC4646FE10F}" type="presParOf" srcId="{A8CB9E99-9D6B-4A3B-8C41-9E3148F8C4D9}" destId="{145D022E-E4DE-4379-82F7-E4652A81E7C5}" srcOrd="2" destOrd="0" presId="urn:microsoft.com/office/officeart/2005/8/layout/default"/>
    <dgm:cxn modelId="{D9F00004-4830-45E9-8D37-31F073D0DA7E}" type="presParOf" srcId="{A8CB9E99-9D6B-4A3B-8C41-9E3148F8C4D9}" destId="{D67727F1-A002-408B-9E13-FD194313786F}" srcOrd="3" destOrd="0" presId="urn:microsoft.com/office/officeart/2005/8/layout/default"/>
    <dgm:cxn modelId="{4F03CF39-B705-45D1-BA45-E07E30F79F93}" type="presParOf" srcId="{A8CB9E99-9D6B-4A3B-8C41-9E3148F8C4D9}" destId="{16DD2865-A1B2-477F-82D6-04E9CBA1F55A}" srcOrd="4" destOrd="0" presId="urn:microsoft.com/office/officeart/2005/8/layout/default"/>
    <dgm:cxn modelId="{3913EB6E-20F0-490A-B25E-CBAC831CBBFA}" type="presParOf" srcId="{A8CB9E99-9D6B-4A3B-8C41-9E3148F8C4D9}" destId="{7440D606-3843-45A2-AC10-8B351BC6C9F7}" srcOrd="5" destOrd="0" presId="urn:microsoft.com/office/officeart/2005/8/layout/default"/>
    <dgm:cxn modelId="{8CFA404F-2D4B-487E-BE57-CBF9F372AD39}" type="presParOf" srcId="{A8CB9E99-9D6B-4A3B-8C41-9E3148F8C4D9}" destId="{791F60C0-80D7-4150-883B-51ACA774A425}" srcOrd="6" destOrd="0" presId="urn:microsoft.com/office/officeart/2005/8/layout/default"/>
    <dgm:cxn modelId="{54A52A0F-1033-4DFC-9593-F5F6137BF75D}" type="presParOf" srcId="{A8CB9E99-9D6B-4A3B-8C41-9E3148F8C4D9}" destId="{AB8411EC-F005-4ECE-A108-492BBA947050}" srcOrd="7" destOrd="0" presId="urn:microsoft.com/office/officeart/2005/8/layout/default"/>
    <dgm:cxn modelId="{C35A6624-81C3-4691-B03E-AE17B3BCDB63}" type="presParOf" srcId="{A8CB9E99-9D6B-4A3B-8C41-9E3148F8C4D9}" destId="{87578B4E-7F70-4E77-A5C9-B156588437A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EEBB48-C98D-46BF-B40C-4867A07A4EC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28AD7A2-6135-4245-A385-B4E4A39C668A}">
      <dgm:prSet phldrT="[Text]" custT="1"/>
      <dgm:spPr/>
      <dgm:t>
        <a:bodyPr/>
        <a:lstStyle/>
        <a:p>
          <a:r>
            <a:rPr lang="en-AU" sz="1300" dirty="0" smtClean="0">
              <a:latin typeface="Montserrat Regular" panose="020B0604020202020204" charset="0"/>
            </a:rPr>
            <a:t>Inquiry</a:t>
          </a:r>
          <a:endParaRPr lang="en-AU" sz="1300" dirty="0">
            <a:latin typeface="Montserrat Regular" panose="020B0604020202020204" charset="0"/>
          </a:endParaRPr>
        </a:p>
      </dgm:t>
    </dgm:pt>
    <dgm:pt modelId="{6B72C728-045E-4FB0-82BA-A4A88B9B270D}" type="parTrans" cxnId="{400873B2-604E-4699-ADAD-146C16DF77CB}">
      <dgm:prSet/>
      <dgm:spPr/>
      <dgm:t>
        <a:bodyPr/>
        <a:lstStyle/>
        <a:p>
          <a:endParaRPr lang="en-AU"/>
        </a:p>
      </dgm:t>
    </dgm:pt>
    <dgm:pt modelId="{0A00EE6F-4BD7-45FD-B398-085438B3D686}" type="sibTrans" cxnId="{400873B2-604E-4699-ADAD-146C16DF77CB}">
      <dgm:prSet/>
      <dgm:spPr/>
      <dgm:t>
        <a:bodyPr/>
        <a:lstStyle/>
        <a:p>
          <a:endParaRPr lang="en-AU"/>
        </a:p>
      </dgm:t>
    </dgm:pt>
    <dgm:pt modelId="{830E3308-9B68-427E-B1C0-DB732E76A34C}">
      <dgm:prSet phldrT="[Text]" custT="1"/>
      <dgm:spPr/>
      <dgm:t>
        <a:bodyPr/>
        <a:lstStyle/>
        <a:p>
          <a:r>
            <a:rPr lang="en-US" sz="1300" dirty="0" smtClean="0">
              <a:latin typeface="Montserrat Regular" panose="020B0604020202020204" charset="0"/>
            </a:rPr>
            <a:t>Second Option	</a:t>
          </a:r>
          <a:endParaRPr lang="en-AU" sz="1300" dirty="0">
            <a:latin typeface="Montserrat Regular" panose="020B0604020202020204" charset="0"/>
          </a:endParaRPr>
        </a:p>
      </dgm:t>
    </dgm:pt>
    <dgm:pt modelId="{767BD0F7-9006-4040-8079-7880E726E8D3}" type="parTrans" cxnId="{D9348F5C-724F-4A83-8AA0-2770146ABEB2}">
      <dgm:prSet/>
      <dgm:spPr/>
      <dgm:t>
        <a:bodyPr/>
        <a:lstStyle/>
        <a:p>
          <a:endParaRPr lang="en-AU"/>
        </a:p>
      </dgm:t>
    </dgm:pt>
    <dgm:pt modelId="{E967D892-A179-47B7-ABF7-A40C38FC60B0}" type="sibTrans" cxnId="{D9348F5C-724F-4A83-8AA0-2770146ABEB2}">
      <dgm:prSet/>
      <dgm:spPr/>
      <dgm:t>
        <a:bodyPr/>
        <a:lstStyle/>
        <a:p>
          <a:endParaRPr lang="en-AU"/>
        </a:p>
      </dgm:t>
    </dgm:pt>
    <dgm:pt modelId="{E5D86694-419A-42AE-8B7C-689BE667CD3E}">
      <dgm:prSet phldrT="[Text]" custT="1"/>
      <dgm:spPr/>
      <dgm:t>
        <a:bodyPr/>
        <a:lstStyle/>
        <a:p>
          <a:r>
            <a:rPr lang="en-US" sz="1300" dirty="0" smtClean="0">
              <a:latin typeface="Montserrat Regular" panose="020B0604020202020204" charset="0"/>
            </a:rPr>
            <a:t>First Option</a:t>
          </a:r>
          <a:endParaRPr lang="en-AU" sz="1300" dirty="0">
            <a:latin typeface="Montserrat Regular" panose="020B0604020202020204" charset="0"/>
          </a:endParaRPr>
        </a:p>
      </dgm:t>
    </dgm:pt>
    <dgm:pt modelId="{CA536E2F-9E8F-42C9-BA21-FFF11B90EB31}" type="parTrans" cxnId="{A3331523-FE44-4AA5-84FB-D51B53395E8E}">
      <dgm:prSet/>
      <dgm:spPr/>
      <dgm:t>
        <a:bodyPr/>
        <a:lstStyle/>
        <a:p>
          <a:endParaRPr lang="en-AU"/>
        </a:p>
      </dgm:t>
    </dgm:pt>
    <dgm:pt modelId="{266CAEA6-862E-40FC-A8BA-1F625758963C}" type="sibTrans" cxnId="{A3331523-FE44-4AA5-84FB-D51B53395E8E}">
      <dgm:prSet/>
      <dgm:spPr/>
      <dgm:t>
        <a:bodyPr/>
        <a:lstStyle/>
        <a:p>
          <a:endParaRPr lang="en-AU"/>
        </a:p>
      </dgm:t>
    </dgm:pt>
    <dgm:pt modelId="{BDD79AD2-5A15-4ED1-8540-E28D3770993C}">
      <dgm:prSet custT="1"/>
      <dgm:spPr/>
      <dgm:t>
        <a:bodyPr/>
        <a:lstStyle/>
        <a:p>
          <a:r>
            <a:rPr lang="en-US" sz="1300" dirty="0" smtClean="0">
              <a:latin typeface="Montserrat Regular" panose="020B0604020202020204" charset="0"/>
            </a:rPr>
            <a:t>Confirmed </a:t>
          </a:r>
          <a:endParaRPr lang="en-AU" sz="1300" dirty="0">
            <a:latin typeface="Montserrat Regular" panose="020B0604020202020204" charset="0"/>
          </a:endParaRPr>
        </a:p>
      </dgm:t>
    </dgm:pt>
    <dgm:pt modelId="{07B4310A-69EF-461F-85FA-73D6C0C02807}" type="parTrans" cxnId="{EE293347-FEC6-4F17-9D82-CC7E21BB6884}">
      <dgm:prSet/>
      <dgm:spPr/>
      <dgm:t>
        <a:bodyPr/>
        <a:lstStyle/>
        <a:p>
          <a:endParaRPr lang="en-AU"/>
        </a:p>
      </dgm:t>
    </dgm:pt>
    <dgm:pt modelId="{35AE2BEE-EAA1-431E-9593-7E359F01A510}" type="sibTrans" cxnId="{EE293347-FEC6-4F17-9D82-CC7E21BB6884}">
      <dgm:prSet/>
      <dgm:spPr/>
      <dgm:t>
        <a:bodyPr/>
        <a:lstStyle/>
        <a:p>
          <a:endParaRPr lang="en-AU"/>
        </a:p>
      </dgm:t>
    </dgm:pt>
    <dgm:pt modelId="{7B015790-4E69-4AC8-8284-40C781518D02}">
      <dgm:prSet custT="1"/>
      <dgm:spPr/>
      <dgm:t>
        <a:bodyPr/>
        <a:lstStyle/>
        <a:p>
          <a:r>
            <a:rPr lang="en-AU" sz="1300" dirty="0" smtClean="0">
              <a:latin typeface="Montserrat Regular" panose="020B0604020202020204" charset="0"/>
            </a:rPr>
            <a:t>Deposit</a:t>
          </a:r>
          <a:endParaRPr lang="en-AU" sz="1300" dirty="0">
            <a:latin typeface="Montserrat Regular" panose="020B0604020202020204" charset="0"/>
          </a:endParaRPr>
        </a:p>
      </dgm:t>
    </dgm:pt>
    <dgm:pt modelId="{16C78A78-1017-475F-9A04-3DCDCC9B31D9}" type="parTrans" cxnId="{9D6A7568-0359-459A-B57A-D6826BE7CCCB}">
      <dgm:prSet/>
      <dgm:spPr/>
      <dgm:t>
        <a:bodyPr/>
        <a:lstStyle/>
        <a:p>
          <a:endParaRPr lang="en-AU"/>
        </a:p>
      </dgm:t>
    </dgm:pt>
    <dgm:pt modelId="{E8DFE700-EB05-49EA-84D0-0C86AEE1DF85}" type="sibTrans" cxnId="{9D6A7568-0359-459A-B57A-D6826BE7CCCB}">
      <dgm:prSet/>
      <dgm:spPr/>
      <dgm:t>
        <a:bodyPr/>
        <a:lstStyle/>
        <a:p>
          <a:endParaRPr lang="en-AU"/>
        </a:p>
      </dgm:t>
    </dgm:pt>
    <dgm:pt modelId="{8B705286-CDCE-4D65-AF1F-C8208B1E4F23}">
      <dgm:prSet custT="1"/>
      <dgm:spPr/>
      <dgm:t>
        <a:bodyPr/>
        <a:lstStyle/>
        <a:p>
          <a:r>
            <a:rPr lang="en-US" sz="1300" dirty="0" smtClean="0">
              <a:latin typeface="Montserrat Regular" panose="020B0604020202020204" charset="0"/>
            </a:rPr>
            <a:t>Contract</a:t>
          </a:r>
          <a:endParaRPr lang="en-AU" sz="1300" dirty="0">
            <a:latin typeface="Montserrat Regular" panose="020B0604020202020204" charset="0"/>
          </a:endParaRPr>
        </a:p>
      </dgm:t>
    </dgm:pt>
    <dgm:pt modelId="{2B49F7D5-66AD-4719-A43E-2BFE9EA3EB0E}" type="parTrans" cxnId="{DABBAAC3-8750-4219-AAA5-A717EF97B328}">
      <dgm:prSet/>
      <dgm:spPr/>
      <dgm:t>
        <a:bodyPr/>
        <a:lstStyle/>
        <a:p>
          <a:endParaRPr lang="en-AU"/>
        </a:p>
      </dgm:t>
    </dgm:pt>
    <dgm:pt modelId="{A183A085-4562-49A1-91C0-AB1FE3BF58DC}" type="sibTrans" cxnId="{DABBAAC3-8750-4219-AAA5-A717EF97B328}">
      <dgm:prSet/>
      <dgm:spPr/>
      <dgm:t>
        <a:bodyPr/>
        <a:lstStyle/>
        <a:p>
          <a:endParaRPr lang="en-AU"/>
        </a:p>
      </dgm:t>
    </dgm:pt>
    <dgm:pt modelId="{6C245E81-D316-4CDC-A252-F1F78040892B}">
      <dgm:prSet custT="1"/>
      <dgm:spPr/>
      <dgm:t>
        <a:bodyPr/>
        <a:lstStyle/>
        <a:p>
          <a:r>
            <a:rPr lang="en-AU" sz="1300" dirty="0" smtClean="0">
              <a:latin typeface="Montserrat Regular" panose="020B0604020202020204" charset="0"/>
            </a:rPr>
            <a:t>Final contract</a:t>
          </a:r>
          <a:endParaRPr lang="en-AU" sz="1300" dirty="0">
            <a:latin typeface="Montserrat Regular" panose="020B0604020202020204" charset="0"/>
          </a:endParaRPr>
        </a:p>
      </dgm:t>
    </dgm:pt>
    <dgm:pt modelId="{7273C862-CB8D-4C37-A1ED-FA582E0E4849}" type="parTrans" cxnId="{0F9F9E28-B013-446C-A381-8FE59DE7CA30}">
      <dgm:prSet/>
      <dgm:spPr/>
      <dgm:t>
        <a:bodyPr/>
        <a:lstStyle/>
        <a:p>
          <a:endParaRPr lang="en-AU"/>
        </a:p>
      </dgm:t>
    </dgm:pt>
    <dgm:pt modelId="{4B9E4260-696D-4A11-ABD5-1EE1E7982502}" type="sibTrans" cxnId="{0F9F9E28-B013-446C-A381-8FE59DE7CA30}">
      <dgm:prSet/>
      <dgm:spPr/>
      <dgm:t>
        <a:bodyPr/>
        <a:lstStyle/>
        <a:p>
          <a:endParaRPr lang="en-AU"/>
        </a:p>
      </dgm:t>
    </dgm:pt>
    <dgm:pt modelId="{DF29E83B-5845-481A-805E-E69506674E48}" type="pres">
      <dgm:prSet presAssocID="{35EEBB48-C98D-46BF-B40C-4867A07A4EC1}" presName="Name0" presStyleCnt="0">
        <dgm:presLayoutVars>
          <dgm:dir/>
          <dgm:animLvl val="lvl"/>
          <dgm:resizeHandles val="exact"/>
        </dgm:presLayoutVars>
      </dgm:prSet>
      <dgm:spPr/>
    </dgm:pt>
    <dgm:pt modelId="{712054DE-A14E-42C1-85B5-FA11900D6048}" type="pres">
      <dgm:prSet presAssocID="{128AD7A2-6135-4245-A385-B4E4A39C668A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105E5-A47D-4DBD-93E0-15B528E02C71}" type="pres">
      <dgm:prSet presAssocID="{0A00EE6F-4BD7-45FD-B398-085438B3D686}" presName="parTxOnlySpace" presStyleCnt="0"/>
      <dgm:spPr/>
    </dgm:pt>
    <dgm:pt modelId="{707B0262-05C3-48DB-809B-CBB70C53EDEF}" type="pres">
      <dgm:prSet presAssocID="{830E3308-9B68-427E-B1C0-DB732E76A34C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CDF91-910F-4EC3-B188-7B2700BF1356}" type="pres">
      <dgm:prSet presAssocID="{E967D892-A179-47B7-ABF7-A40C38FC60B0}" presName="parTxOnlySpace" presStyleCnt="0"/>
      <dgm:spPr/>
    </dgm:pt>
    <dgm:pt modelId="{0DD818F4-EA53-470C-8A30-D13BC009D7E8}" type="pres">
      <dgm:prSet presAssocID="{E5D86694-419A-42AE-8B7C-689BE667CD3E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4FFFA-FD4A-48F3-8E21-57BF4C3BA800}" type="pres">
      <dgm:prSet presAssocID="{266CAEA6-862E-40FC-A8BA-1F625758963C}" presName="parTxOnlySpace" presStyleCnt="0"/>
      <dgm:spPr/>
    </dgm:pt>
    <dgm:pt modelId="{25CAAD72-2276-43E4-BC3A-BD49BE13B9AC}" type="pres">
      <dgm:prSet presAssocID="{BDD79AD2-5A15-4ED1-8540-E28D3770993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C8E10-7823-4E28-A224-81939C343EC0}" type="pres">
      <dgm:prSet presAssocID="{35AE2BEE-EAA1-431E-9593-7E359F01A510}" presName="parTxOnlySpace" presStyleCnt="0"/>
      <dgm:spPr/>
    </dgm:pt>
    <dgm:pt modelId="{6765CA91-A054-4B7A-B944-99B8FD03C32F}" type="pres">
      <dgm:prSet presAssocID="{7B015790-4E69-4AC8-8284-40C781518D02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56F67-123C-491C-8BBF-D2F2FEF7E707}" type="pres">
      <dgm:prSet presAssocID="{E8DFE700-EB05-49EA-84D0-0C86AEE1DF85}" presName="parTxOnlySpace" presStyleCnt="0"/>
      <dgm:spPr/>
    </dgm:pt>
    <dgm:pt modelId="{1B2D3261-856E-4C3F-90CD-AAE399283E23}" type="pres">
      <dgm:prSet presAssocID="{8B705286-CDCE-4D65-AF1F-C8208B1E4F2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73644-D870-4671-9A73-C246135324D7}" type="pres">
      <dgm:prSet presAssocID="{A183A085-4562-49A1-91C0-AB1FE3BF58DC}" presName="parTxOnlySpace" presStyleCnt="0"/>
      <dgm:spPr/>
    </dgm:pt>
    <dgm:pt modelId="{291BE69A-76E0-48BD-9DD7-0270E10149A9}" type="pres">
      <dgm:prSet presAssocID="{6C245E81-D316-4CDC-A252-F1F78040892B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5CB2E-9AB9-4D89-85BF-E521E0CC43FA}" type="presOf" srcId="{128AD7A2-6135-4245-A385-B4E4A39C668A}" destId="{712054DE-A14E-42C1-85B5-FA11900D6048}" srcOrd="0" destOrd="0" presId="urn:microsoft.com/office/officeart/2005/8/layout/chevron1"/>
    <dgm:cxn modelId="{A3331523-FE44-4AA5-84FB-D51B53395E8E}" srcId="{35EEBB48-C98D-46BF-B40C-4867A07A4EC1}" destId="{E5D86694-419A-42AE-8B7C-689BE667CD3E}" srcOrd="2" destOrd="0" parTransId="{CA536E2F-9E8F-42C9-BA21-FFF11B90EB31}" sibTransId="{266CAEA6-862E-40FC-A8BA-1F625758963C}"/>
    <dgm:cxn modelId="{60AE96D6-354A-4C27-BD60-E83DFFECB009}" type="presOf" srcId="{7B015790-4E69-4AC8-8284-40C781518D02}" destId="{6765CA91-A054-4B7A-B944-99B8FD03C32F}" srcOrd="0" destOrd="0" presId="urn:microsoft.com/office/officeart/2005/8/layout/chevron1"/>
    <dgm:cxn modelId="{BB0186B8-21DF-4E70-ACB4-4BC1C9ED1F89}" type="presOf" srcId="{35EEBB48-C98D-46BF-B40C-4867A07A4EC1}" destId="{DF29E83B-5845-481A-805E-E69506674E48}" srcOrd="0" destOrd="0" presId="urn:microsoft.com/office/officeart/2005/8/layout/chevron1"/>
    <dgm:cxn modelId="{DABBAAC3-8750-4219-AAA5-A717EF97B328}" srcId="{35EEBB48-C98D-46BF-B40C-4867A07A4EC1}" destId="{8B705286-CDCE-4D65-AF1F-C8208B1E4F23}" srcOrd="5" destOrd="0" parTransId="{2B49F7D5-66AD-4719-A43E-2BFE9EA3EB0E}" sibTransId="{A183A085-4562-49A1-91C0-AB1FE3BF58DC}"/>
    <dgm:cxn modelId="{ECFB6F37-891F-41B7-8706-13DAAB289638}" type="presOf" srcId="{830E3308-9B68-427E-B1C0-DB732E76A34C}" destId="{707B0262-05C3-48DB-809B-CBB70C53EDEF}" srcOrd="0" destOrd="0" presId="urn:microsoft.com/office/officeart/2005/8/layout/chevron1"/>
    <dgm:cxn modelId="{0F9F9E28-B013-446C-A381-8FE59DE7CA30}" srcId="{35EEBB48-C98D-46BF-B40C-4867A07A4EC1}" destId="{6C245E81-D316-4CDC-A252-F1F78040892B}" srcOrd="6" destOrd="0" parTransId="{7273C862-CB8D-4C37-A1ED-FA582E0E4849}" sibTransId="{4B9E4260-696D-4A11-ABD5-1EE1E7982502}"/>
    <dgm:cxn modelId="{9D6A7568-0359-459A-B57A-D6826BE7CCCB}" srcId="{35EEBB48-C98D-46BF-B40C-4867A07A4EC1}" destId="{7B015790-4E69-4AC8-8284-40C781518D02}" srcOrd="4" destOrd="0" parTransId="{16C78A78-1017-475F-9A04-3DCDCC9B31D9}" sibTransId="{E8DFE700-EB05-49EA-84D0-0C86AEE1DF85}"/>
    <dgm:cxn modelId="{400873B2-604E-4699-ADAD-146C16DF77CB}" srcId="{35EEBB48-C98D-46BF-B40C-4867A07A4EC1}" destId="{128AD7A2-6135-4245-A385-B4E4A39C668A}" srcOrd="0" destOrd="0" parTransId="{6B72C728-045E-4FB0-82BA-A4A88B9B270D}" sibTransId="{0A00EE6F-4BD7-45FD-B398-085438B3D686}"/>
    <dgm:cxn modelId="{49419968-3949-42DB-B3C7-D887D8362889}" type="presOf" srcId="{6C245E81-D316-4CDC-A252-F1F78040892B}" destId="{291BE69A-76E0-48BD-9DD7-0270E10149A9}" srcOrd="0" destOrd="0" presId="urn:microsoft.com/office/officeart/2005/8/layout/chevron1"/>
    <dgm:cxn modelId="{EE293347-FEC6-4F17-9D82-CC7E21BB6884}" srcId="{35EEBB48-C98D-46BF-B40C-4867A07A4EC1}" destId="{BDD79AD2-5A15-4ED1-8540-E28D3770993C}" srcOrd="3" destOrd="0" parTransId="{07B4310A-69EF-461F-85FA-73D6C0C02807}" sibTransId="{35AE2BEE-EAA1-431E-9593-7E359F01A510}"/>
    <dgm:cxn modelId="{0FCFE0CE-A87E-4B04-8C1F-C5C6787D7A02}" type="presOf" srcId="{8B705286-CDCE-4D65-AF1F-C8208B1E4F23}" destId="{1B2D3261-856E-4C3F-90CD-AAE399283E23}" srcOrd="0" destOrd="0" presId="urn:microsoft.com/office/officeart/2005/8/layout/chevron1"/>
    <dgm:cxn modelId="{073E5A44-7EFA-41B8-A956-2F7CFA2525D5}" type="presOf" srcId="{E5D86694-419A-42AE-8B7C-689BE667CD3E}" destId="{0DD818F4-EA53-470C-8A30-D13BC009D7E8}" srcOrd="0" destOrd="0" presId="urn:microsoft.com/office/officeart/2005/8/layout/chevron1"/>
    <dgm:cxn modelId="{D9348F5C-724F-4A83-8AA0-2770146ABEB2}" srcId="{35EEBB48-C98D-46BF-B40C-4867A07A4EC1}" destId="{830E3308-9B68-427E-B1C0-DB732E76A34C}" srcOrd="1" destOrd="0" parTransId="{767BD0F7-9006-4040-8079-7880E726E8D3}" sibTransId="{E967D892-A179-47B7-ABF7-A40C38FC60B0}"/>
    <dgm:cxn modelId="{CF1C4C67-BD19-4DFE-A305-937D0FC5882E}" type="presOf" srcId="{BDD79AD2-5A15-4ED1-8540-E28D3770993C}" destId="{25CAAD72-2276-43E4-BC3A-BD49BE13B9AC}" srcOrd="0" destOrd="0" presId="urn:microsoft.com/office/officeart/2005/8/layout/chevron1"/>
    <dgm:cxn modelId="{22715FFC-4D45-4C0D-B025-9A8A5202EFF0}" type="presParOf" srcId="{DF29E83B-5845-481A-805E-E69506674E48}" destId="{712054DE-A14E-42C1-85B5-FA11900D6048}" srcOrd="0" destOrd="0" presId="urn:microsoft.com/office/officeart/2005/8/layout/chevron1"/>
    <dgm:cxn modelId="{4929C7F9-1586-4B7D-9C39-464972635827}" type="presParOf" srcId="{DF29E83B-5845-481A-805E-E69506674E48}" destId="{B44105E5-A47D-4DBD-93E0-15B528E02C71}" srcOrd="1" destOrd="0" presId="urn:microsoft.com/office/officeart/2005/8/layout/chevron1"/>
    <dgm:cxn modelId="{9BEA6D01-2A00-4E4E-8B9B-7956045DF05C}" type="presParOf" srcId="{DF29E83B-5845-481A-805E-E69506674E48}" destId="{707B0262-05C3-48DB-809B-CBB70C53EDEF}" srcOrd="2" destOrd="0" presId="urn:microsoft.com/office/officeart/2005/8/layout/chevron1"/>
    <dgm:cxn modelId="{1AE6C548-31D4-45FE-AC46-BCE642F16265}" type="presParOf" srcId="{DF29E83B-5845-481A-805E-E69506674E48}" destId="{9C4CDF91-910F-4EC3-B188-7B2700BF1356}" srcOrd="3" destOrd="0" presId="urn:microsoft.com/office/officeart/2005/8/layout/chevron1"/>
    <dgm:cxn modelId="{D186EDDD-3F22-4571-9D0B-4D7C18942163}" type="presParOf" srcId="{DF29E83B-5845-481A-805E-E69506674E48}" destId="{0DD818F4-EA53-470C-8A30-D13BC009D7E8}" srcOrd="4" destOrd="0" presId="urn:microsoft.com/office/officeart/2005/8/layout/chevron1"/>
    <dgm:cxn modelId="{88B4A3B8-3F23-48E5-ABEB-103400BB7414}" type="presParOf" srcId="{DF29E83B-5845-481A-805E-E69506674E48}" destId="{CD64FFFA-FD4A-48F3-8E21-57BF4C3BA800}" srcOrd="5" destOrd="0" presId="urn:microsoft.com/office/officeart/2005/8/layout/chevron1"/>
    <dgm:cxn modelId="{1EEAB6E9-1922-458D-AB97-98A8CD9A1613}" type="presParOf" srcId="{DF29E83B-5845-481A-805E-E69506674E48}" destId="{25CAAD72-2276-43E4-BC3A-BD49BE13B9AC}" srcOrd="6" destOrd="0" presId="urn:microsoft.com/office/officeart/2005/8/layout/chevron1"/>
    <dgm:cxn modelId="{D579744F-6127-4433-B868-820565040806}" type="presParOf" srcId="{DF29E83B-5845-481A-805E-E69506674E48}" destId="{0A8C8E10-7823-4E28-A224-81939C343EC0}" srcOrd="7" destOrd="0" presId="urn:microsoft.com/office/officeart/2005/8/layout/chevron1"/>
    <dgm:cxn modelId="{D6988682-82D8-41D5-B67D-D51B91792785}" type="presParOf" srcId="{DF29E83B-5845-481A-805E-E69506674E48}" destId="{6765CA91-A054-4B7A-B944-99B8FD03C32F}" srcOrd="8" destOrd="0" presId="urn:microsoft.com/office/officeart/2005/8/layout/chevron1"/>
    <dgm:cxn modelId="{21B1B81B-2BED-47C2-BA11-0C8ABDB46CF5}" type="presParOf" srcId="{DF29E83B-5845-481A-805E-E69506674E48}" destId="{F4B56F67-123C-491C-8BBF-D2F2FEF7E707}" srcOrd="9" destOrd="0" presId="urn:microsoft.com/office/officeart/2005/8/layout/chevron1"/>
    <dgm:cxn modelId="{0D25C9CE-CA06-4083-93C6-78F8117A12A3}" type="presParOf" srcId="{DF29E83B-5845-481A-805E-E69506674E48}" destId="{1B2D3261-856E-4C3F-90CD-AAE399283E23}" srcOrd="10" destOrd="0" presId="urn:microsoft.com/office/officeart/2005/8/layout/chevron1"/>
    <dgm:cxn modelId="{C03C3F9A-C6CE-4C56-A1FE-0B4464DE1FE8}" type="presParOf" srcId="{DF29E83B-5845-481A-805E-E69506674E48}" destId="{B4473644-D870-4671-9A73-C246135324D7}" srcOrd="11" destOrd="0" presId="urn:microsoft.com/office/officeart/2005/8/layout/chevron1"/>
    <dgm:cxn modelId="{2423EF30-3917-4B42-8464-2D3C4A58CC70}" type="presParOf" srcId="{DF29E83B-5845-481A-805E-E69506674E48}" destId="{291BE69A-76E0-48BD-9DD7-0270E10149A9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83BC08-6A43-4166-B3F2-4878EE023546}" type="doc">
      <dgm:prSet loTypeId="urn:microsoft.com/office/officeart/2005/8/layout/defaul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AU"/>
        </a:p>
      </dgm:t>
    </dgm:pt>
    <dgm:pt modelId="{EC1186DD-8558-447F-98AC-7E4C99DB8FF9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decline</a:t>
          </a:r>
          <a:endParaRPr lang="en-AU" sz="1300" dirty="0">
            <a:latin typeface="Montserrat Regular" panose="020B0604020202020204" charset="0"/>
          </a:endParaRPr>
        </a:p>
      </dgm:t>
    </dgm:pt>
    <dgm:pt modelId="{E80F5508-A02A-4BD6-AFE6-EC7A6F9CFDF2}" type="parTrans" cxnId="{32FA1D24-587F-451F-9B43-328729FB1DE3}">
      <dgm:prSet/>
      <dgm:spPr/>
      <dgm:t>
        <a:bodyPr/>
        <a:lstStyle/>
        <a:p>
          <a:endParaRPr lang="en-AU"/>
        </a:p>
      </dgm:t>
    </dgm:pt>
    <dgm:pt modelId="{47D69D3B-1089-413A-A621-2CCDA72279AB}" type="sibTrans" cxnId="{32FA1D24-587F-451F-9B43-328729FB1DE3}">
      <dgm:prSet/>
      <dgm:spPr/>
      <dgm:t>
        <a:bodyPr/>
        <a:lstStyle/>
        <a:p>
          <a:endParaRPr lang="en-AU"/>
        </a:p>
      </dgm:t>
    </dgm:pt>
    <dgm:pt modelId="{CC9DABE5-51F4-412B-9902-66FF84E0611E}">
      <dgm:prSet phldrT="[Text]" custT="1"/>
      <dgm:spPr/>
      <dgm:t>
        <a:bodyPr/>
        <a:lstStyle/>
        <a:p>
          <a:r>
            <a:rPr lang="en-US" sz="1300" dirty="0" smtClean="0">
              <a:latin typeface="Montserrat Regular" panose="020B0604020202020204" charset="0"/>
            </a:rPr>
            <a:t>Date change</a:t>
          </a:r>
          <a:endParaRPr lang="en-AU" sz="1300" dirty="0">
            <a:latin typeface="Montserrat Regular" panose="020B0604020202020204" charset="0"/>
          </a:endParaRPr>
        </a:p>
      </dgm:t>
    </dgm:pt>
    <dgm:pt modelId="{CB7233AD-20D1-4333-90A0-BD56D608D02A}" type="parTrans" cxnId="{9828DA98-F060-4D57-95E8-D60F498E7015}">
      <dgm:prSet/>
      <dgm:spPr/>
      <dgm:t>
        <a:bodyPr/>
        <a:lstStyle/>
        <a:p>
          <a:endParaRPr lang="en-AU"/>
        </a:p>
      </dgm:t>
    </dgm:pt>
    <dgm:pt modelId="{9E389AD1-F90E-4827-8689-C8C1955C3D7C}" type="sibTrans" cxnId="{9828DA98-F060-4D57-95E8-D60F498E7015}">
      <dgm:prSet/>
      <dgm:spPr/>
      <dgm:t>
        <a:bodyPr/>
        <a:lstStyle/>
        <a:p>
          <a:endParaRPr lang="en-AU"/>
        </a:p>
      </dgm:t>
    </dgm:pt>
    <dgm:pt modelId="{1C10E563-FDC6-4278-B45D-736CA97D4E9F}">
      <dgm:prSet custT="1"/>
      <dgm:spPr/>
      <dgm:t>
        <a:bodyPr/>
        <a:lstStyle/>
        <a:p>
          <a:r>
            <a:rPr lang="en-US" sz="1300" dirty="0" smtClean="0">
              <a:latin typeface="Montserrat Regular" panose="020B0604020202020204" charset="0"/>
            </a:rPr>
            <a:t>cancelled</a:t>
          </a:r>
          <a:endParaRPr lang="en-AU" sz="1300" dirty="0">
            <a:latin typeface="Montserrat Regular" panose="020B0604020202020204" charset="0"/>
          </a:endParaRPr>
        </a:p>
      </dgm:t>
    </dgm:pt>
    <dgm:pt modelId="{B78B848A-8193-4A6B-BDEF-1E70D12E7F2C}" type="parTrans" cxnId="{6D8A313F-2729-4591-BDAA-F664AC1A0652}">
      <dgm:prSet/>
      <dgm:spPr/>
      <dgm:t>
        <a:bodyPr/>
        <a:lstStyle/>
        <a:p>
          <a:endParaRPr lang="en-AU"/>
        </a:p>
      </dgm:t>
    </dgm:pt>
    <dgm:pt modelId="{2C16DF4B-67AE-45E8-8C5C-CA9BFB5CD5E6}" type="sibTrans" cxnId="{6D8A313F-2729-4591-BDAA-F664AC1A0652}">
      <dgm:prSet/>
      <dgm:spPr/>
      <dgm:t>
        <a:bodyPr/>
        <a:lstStyle/>
        <a:p>
          <a:endParaRPr lang="en-AU"/>
        </a:p>
      </dgm:t>
    </dgm:pt>
    <dgm:pt modelId="{37CD4B48-263E-41CB-878B-33C01C294A6A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no</a:t>
          </a:r>
          <a:r>
            <a:rPr lang="en-US" sz="1500" dirty="0"/>
            <a:t> </a:t>
          </a:r>
          <a:r>
            <a:rPr lang="en-US" sz="1300" dirty="0">
              <a:latin typeface="Montserrat Regular" panose="020B0604020202020204" charset="0"/>
            </a:rPr>
            <a:t>response</a:t>
          </a:r>
          <a:endParaRPr lang="en-AU" sz="1300" dirty="0">
            <a:latin typeface="Montserrat Regular" panose="020B0604020202020204" charset="0"/>
          </a:endParaRPr>
        </a:p>
      </dgm:t>
    </dgm:pt>
    <dgm:pt modelId="{5498AEF7-5095-44DA-8EAE-30DB54DE6360}" type="parTrans" cxnId="{5E4639A1-C68B-4B07-8122-456B3A8802DD}">
      <dgm:prSet/>
      <dgm:spPr/>
      <dgm:t>
        <a:bodyPr/>
        <a:lstStyle/>
        <a:p>
          <a:endParaRPr lang="en-AU"/>
        </a:p>
      </dgm:t>
    </dgm:pt>
    <dgm:pt modelId="{A0C76FC2-5D4E-4C3D-ADC9-2F98CDCFDBB1}" type="sibTrans" cxnId="{5E4639A1-C68B-4B07-8122-456B3A8802DD}">
      <dgm:prSet/>
      <dgm:spPr/>
      <dgm:t>
        <a:bodyPr/>
        <a:lstStyle/>
        <a:p>
          <a:endParaRPr lang="en-AU"/>
        </a:p>
      </dgm:t>
    </dgm:pt>
    <dgm:pt modelId="{A8CB9E99-9D6B-4A3B-8C41-9E3148F8C4D9}" type="pres">
      <dgm:prSet presAssocID="{5783BC08-6A43-4166-B3F2-4878EE0235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D65543-EDF9-4A15-B781-B164D33F71D8}" type="pres">
      <dgm:prSet presAssocID="{EC1186DD-8558-447F-98AC-7E4C99DB8F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BD423-FBE2-4F83-9CDA-DF645292F2E7}" type="pres">
      <dgm:prSet presAssocID="{47D69D3B-1089-413A-A621-2CCDA72279AB}" presName="sibTrans" presStyleCnt="0"/>
      <dgm:spPr/>
    </dgm:pt>
    <dgm:pt modelId="{145D022E-E4DE-4379-82F7-E4652A81E7C5}" type="pres">
      <dgm:prSet presAssocID="{37CD4B48-263E-41CB-878B-33C01C294A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727F1-A002-408B-9E13-FD194313786F}" type="pres">
      <dgm:prSet presAssocID="{A0C76FC2-5D4E-4C3D-ADC9-2F98CDCFDBB1}" presName="sibTrans" presStyleCnt="0"/>
      <dgm:spPr/>
    </dgm:pt>
    <dgm:pt modelId="{16DD2865-A1B2-477F-82D6-04E9CBA1F55A}" type="pres">
      <dgm:prSet presAssocID="{1C10E563-FDC6-4278-B45D-736CA97D4E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0D606-3843-45A2-AC10-8B351BC6C9F7}" type="pres">
      <dgm:prSet presAssocID="{2C16DF4B-67AE-45E8-8C5C-CA9BFB5CD5E6}" presName="sibTrans" presStyleCnt="0"/>
      <dgm:spPr/>
    </dgm:pt>
    <dgm:pt modelId="{791F60C0-80D7-4150-883B-51ACA774A425}" type="pres">
      <dgm:prSet presAssocID="{CC9DABE5-51F4-412B-9902-66FF84E061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7A646-DB99-44E9-AD9D-0B009AB8C8CE}" type="presOf" srcId="{5783BC08-6A43-4166-B3F2-4878EE023546}" destId="{A8CB9E99-9D6B-4A3B-8C41-9E3148F8C4D9}" srcOrd="0" destOrd="0" presId="urn:microsoft.com/office/officeart/2005/8/layout/default"/>
    <dgm:cxn modelId="{5E4639A1-C68B-4B07-8122-456B3A8802DD}" srcId="{5783BC08-6A43-4166-B3F2-4878EE023546}" destId="{37CD4B48-263E-41CB-878B-33C01C294A6A}" srcOrd="1" destOrd="0" parTransId="{5498AEF7-5095-44DA-8EAE-30DB54DE6360}" sibTransId="{A0C76FC2-5D4E-4C3D-ADC9-2F98CDCFDBB1}"/>
    <dgm:cxn modelId="{81BEF178-C8F7-4B4B-867B-6A6AB2A0BEF2}" type="presOf" srcId="{EC1186DD-8558-447F-98AC-7E4C99DB8FF9}" destId="{C1D65543-EDF9-4A15-B781-B164D33F71D8}" srcOrd="0" destOrd="0" presId="urn:microsoft.com/office/officeart/2005/8/layout/default"/>
    <dgm:cxn modelId="{252800C1-978F-4968-ADB9-A7F5BA498A4A}" type="presOf" srcId="{37CD4B48-263E-41CB-878B-33C01C294A6A}" destId="{145D022E-E4DE-4379-82F7-E4652A81E7C5}" srcOrd="0" destOrd="0" presId="urn:microsoft.com/office/officeart/2005/8/layout/default"/>
    <dgm:cxn modelId="{4420791E-5481-4A50-A0FE-05D4AA695101}" type="presOf" srcId="{1C10E563-FDC6-4278-B45D-736CA97D4E9F}" destId="{16DD2865-A1B2-477F-82D6-04E9CBA1F55A}" srcOrd="0" destOrd="0" presId="urn:microsoft.com/office/officeart/2005/8/layout/default"/>
    <dgm:cxn modelId="{32FA1D24-587F-451F-9B43-328729FB1DE3}" srcId="{5783BC08-6A43-4166-B3F2-4878EE023546}" destId="{EC1186DD-8558-447F-98AC-7E4C99DB8FF9}" srcOrd="0" destOrd="0" parTransId="{E80F5508-A02A-4BD6-AFE6-EC7A6F9CFDF2}" sibTransId="{47D69D3B-1089-413A-A621-2CCDA72279AB}"/>
    <dgm:cxn modelId="{6D8A313F-2729-4591-BDAA-F664AC1A0652}" srcId="{5783BC08-6A43-4166-B3F2-4878EE023546}" destId="{1C10E563-FDC6-4278-B45D-736CA97D4E9F}" srcOrd="2" destOrd="0" parTransId="{B78B848A-8193-4A6B-BDEF-1E70D12E7F2C}" sibTransId="{2C16DF4B-67AE-45E8-8C5C-CA9BFB5CD5E6}"/>
    <dgm:cxn modelId="{9828DA98-F060-4D57-95E8-D60F498E7015}" srcId="{5783BC08-6A43-4166-B3F2-4878EE023546}" destId="{CC9DABE5-51F4-412B-9902-66FF84E0611E}" srcOrd="3" destOrd="0" parTransId="{CB7233AD-20D1-4333-90A0-BD56D608D02A}" sibTransId="{9E389AD1-F90E-4827-8689-C8C1955C3D7C}"/>
    <dgm:cxn modelId="{BE461D83-6694-4C07-8B79-6D3C7907901B}" type="presOf" srcId="{CC9DABE5-51F4-412B-9902-66FF84E0611E}" destId="{791F60C0-80D7-4150-883B-51ACA774A425}" srcOrd="0" destOrd="0" presId="urn:microsoft.com/office/officeart/2005/8/layout/default"/>
    <dgm:cxn modelId="{4FE5B942-3E8D-409A-B1A9-D95BEB0F43A2}" type="presParOf" srcId="{A8CB9E99-9D6B-4A3B-8C41-9E3148F8C4D9}" destId="{C1D65543-EDF9-4A15-B781-B164D33F71D8}" srcOrd="0" destOrd="0" presId="urn:microsoft.com/office/officeart/2005/8/layout/default"/>
    <dgm:cxn modelId="{4DE63F11-3889-42C4-B915-0BB9CD3B156B}" type="presParOf" srcId="{A8CB9E99-9D6B-4A3B-8C41-9E3148F8C4D9}" destId="{4D2BD423-FBE2-4F83-9CDA-DF645292F2E7}" srcOrd="1" destOrd="0" presId="urn:microsoft.com/office/officeart/2005/8/layout/default"/>
    <dgm:cxn modelId="{9D82BF29-34B2-4EE4-8497-2EC4646FE10F}" type="presParOf" srcId="{A8CB9E99-9D6B-4A3B-8C41-9E3148F8C4D9}" destId="{145D022E-E4DE-4379-82F7-E4652A81E7C5}" srcOrd="2" destOrd="0" presId="urn:microsoft.com/office/officeart/2005/8/layout/default"/>
    <dgm:cxn modelId="{D9F00004-4830-45E9-8D37-31F073D0DA7E}" type="presParOf" srcId="{A8CB9E99-9D6B-4A3B-8C41-9E3148F8C4D9}" destId="{D67727F1-A002-408B-9E13-FD194313786F}" srcOrd="3" destOrd="0" presId="urn:microsoft.com/office/officeart/2005/8/layout/default"/>
    <dgm:cxn modelId="{4F03CF39-B705-45D1-BA45-E07E30F79F93}" type="presParOf" srcId="{A8CB9E99-9D6B-4A3B-8C41-9E3148F8C4D9}" destId="{16DD2865-A1B2-477F-82D6-04E9CBA1F55A}" srcOrd="4" destOrd="0" presId="urn:microsoft.com/office/officeart/2005/8/layout/default"/>
    <dgm:cxn modelId="{3913EB6E-20F0-490A-B25E-CBAC831CBBFA}" type="presParOf" srcId="{A8CB9E99-9D6B-4A3B-8C41-9E3148F8C4D9}" destId="{7440D606-3843-45A2-AC10-8B351BC6C9F7}" srcOrd="5" destOrd="0" presId="urn:microsoft.com/office/officeart/2005/8/layout/default"/>
    <dgm:cxn modelId="{8CFA404F-2D4B-487E-BE57-CBF9F372AD39}" type="presParOf" srcId="{A8CB9E99-9D6B-4A3B-8C41-9E3148F8C4D9}" destId="{791F60C0-80D7-4150-883B-51ACA774A4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EEBB48-C98D-46BF-B40C-4867A07A4EC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28AD7A2-6135-4245-A385-B4E4A39C668A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identify</a:t>
          </a:r>
          <a:endParaRPr lang="en-AU" sz="1300" dirty="0">
            <a:latin typeface="Montserrat Regular" panose="020B0604020202020204" charset="0"/>
          </a:endParaRPr>
        </a:p>
      </dgm:t>
    </dgm:pt>
    <dgm:pt modelId="{6B72C728-045E-4FB0-82BA-A4A88B9B270D}" type="parTrans" cxnId="{400873B2-604E-4699-ADAD-146C16DF77CB}">
      <dgm:prSet/>
      <dgm:spPr/>
      <dgm:t>
        <a:bodyPr/>
        <a:lstStyle/>
        <a:p>
          <a:endParaRPr lang="en-AU"/>
        </a:p>
      </dgm:t>
    </dgm:pt>
    <dgm:pt modelId="{0A00EE6F-4BD7-45FD-B398-085438B3D686}" type="sibTrans" cxnId="{400873B2-604E-4699-ADAD-146C16DF77CB}">
      <dgm:prSet/>
      <dgm:spPr/>
      <dgm:t>
        <a:bodyPr/>
        <a:lstStyle/>
        <a:p>
          <a:endParaRPr lang="en-AU"/>
        </a:p>
      </dgm:t>
    </dgm:pt>
    <dgm:pt modelId="{830E3308-9B68-427E-B1C0-DB732E76A34C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research</a:t>
          </a:r>
          <a:endParaRPr lang="en-AU" sz="1300" dirty="0">
            <a:latin typeface="Montserrat Regular" panose="020B0604020202020204" charset="0"/>
          </a:endParaRPr>
        </a:p>
      </dgm:t>
    </dgm:pt>
    <dgm:pt modelId="{767BD0F7-9006-4040-8079-7880E726E8D3}" type="parTrans" cxnId="{D9348F5C-724F-4A83-8AA0-2770146ABEB2}">
      <dgm:prSet/>
      <dgm:spPr/>
      <dgm:t>
        <a:bodyPr/>
        <a:lstStyle/>
        <a:p>
          <a:endParaRPr lang="en-AU"/>
        </a:p>
      </dgm:t>
    </dgm:pt>
    <dgm:pt modelId="{E967D892-A179-47B7-ABF7-A40C38FC60B0}" type="sibTrans" cxnId="{D9348F5C-724F-4A83-8AA0-2770146ABEB2}">
      <dgm:prSet/>
      <dgm:spPr/>
      <dgm:t>
        <a:bodyPr/>
        <a:lstStyle/>
        <a:p>
          <a:endParaRPr lang="en-AU"/>
        </a:p>
      </dgm:t>
    </dgm:pt>
    <dgm:pt modelId="{E5D86694-419A-42AE-8B7C-689BE667CD3E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cultivate</a:t>
          </a:r>
          <a:endParaRPr lang="en-AU" sz="1300" dirty="0">
            <a:latin typeface="Montserrat Regular" panose="020B0604020202020204" charset="0"/>
          </a:endParaRPr>
        </a:p>
      </dgm:t>
    </dgm:pt>
    <dgm:pt modelId="{CA536E2F-9E8F-42C9-BA21-FFF11B90EB31}" type="parTrans" cxnId="{A3331523-FE44-4AA5-84FB-D51B53395E8E}">
      <dgm:prSet/>
      <dgm:spPr/>
      <dgm:t>
        <a:bodyPr/>
        <a:lstStyle/>
        <a:p>
          <a:endParaRPr lang="en-AU"/>
        </a:p>
      </dgm:t>
    </dgm:pt>
    <dgm:pt modelId="{266CAEA6-862E-40FC-A8BA-1F625758963C}" type="sibTrans" cxnId="{A3331523-FE44-4AA5-84FB-D51B53395E8E}">
      <dgm:prSet/>
      <dgm:spPr/>
      <dgm:t>
        <a:bodyPr/>
        <a:lstStyle/>
        <a:p>
          <a:endParaRPr lang="en-AU"/>
        </a:p>
      </dgm:t>
    </dgm:pt>
    <dgm:pt modelId="{BDD79AD2-5A15-4ED1-8540-E28D3770993C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ask</a:t>
          </a:r>
          <a:endParaRPr lang="en-AU" sz="1300" dirty="0">
            <a:latin typeface="Montserrat Regular" panose="020B0604020202020204" charset="0"/>
          </a:endParaRPr>
        </a:p>
      </dgm:t>
    </dgm:pt>
    <dgm:pt modelId="{07B4310A-69EF-461F-85FA-73D6C0C02807}" type="parTrans" cxnId="{EE293347-FEC6-4F17-9D82-CC7E21BB6884}">
      <dgm:prSet/>
      <dgm:spPr/>
      <dgm:t>
        <a:bodyPr/>
        <a:lstStyle/>
        <a:p>
          <a:endParaRPr lang="en-AU"/>
        </a:p>
      </dgm:t>
    </dgm:pt>
    <dgm:pt modelId="{35AE2BEE-EAA1-431E-9593-7E359F01A510}" type="sibTrans" cxnId="{EE293347-FEC6-4F17-9D82-CC7E21BB6884}">
      <dgm:prSet/>
      <dgm:spPr/>
      <dgm:t>
        <a:bodyPr/>
        <a:lstStyle/>
        <a:p>
          <a:endParaRPr lang="en-AU"/>
        </a:p>
      </dgm:t>
    </dgm:pt>
    <dgm:pt modelId="{7B015790-4E69-4AC8-8284-40C781518D02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decision</a:t>
          </a:r>
          <a:r>
            <a:rPr lang="en-US" sz="1200" dirty="0"/>
            <a:t> </a:t>
          </a:r>
          <a:r>
            <a:rPr lang="en-US" sz="1300" dirty="0">
              <a:latin typeface="Montserrat Regular" panose="020B0604020202020204" charset="0"/>
            </a:rPr>
            <a:t>pending</a:t>
          </a:r>
          <a:endParaRPr lang="en-AU" sz="1300" dirty="0">
            <a:latin typeface="Montserrat Regular" panose="020B0604020202020204" charset="0"/>
          </a:endParaRPr>
        </a:p>
      </dgm:t>
    </dgm:pt>
    <dgm:pt modelId="{16C78A78-1017-475F-9A04-3DCDCC9B31D9}" type="parTrans" cxnId="{9D6A7568-0359-459A-B57A-D6826BE7CCCB}">
      <dgm:prSet/>
      <dgm:spPr/>
      <dgm:t>
        <a:bodyPr/>
        <a:lstStyle/>
        <a:p>
          <a:endParaRPr lang="en-AU"/>
        </a:p>
      </dgm:t>
    </dgm:pt>
    <dgm:pt modelId="{E8DFE700-EB05-49EA-84D0-0C86AEE1DF85}" type="sibTrans" cxnId="{9D6A7568-0359-459A-B57A-D6826BE7CCCB}">
      <dgm:prSet/>
      <dgm:spPr/>
      <dgm:t>
        <a:bodyPr/>
        <a:lstStyle/>
        <a:p>
          <a:endParaRPr lang="en-AU"/>
        </a:p>
      </dgm:t>
    </dgm:pt>
    <dgm:pt modelId="{8B705286-CDCE-4D65-AF1F-C8208B1E4F23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accepted</a:t>
          </a:r>
          <a:endParaRPr lang="en-AU" sz="1300" dirty="0">
            <a:latin typeface="Montserrat Regular" panose="020B0604020202020204" charset="0"/>
          </a:endParaRPr>
        </a:p>
      </dgm:t>
    </dgm:pt>
    <dgm:pt modelId="{2B49F7D5-66AD-4719-A43E-2BFE9EA3EB0E}" type="parTrans" cxnId="{DABBAAC3-8750-4219-AAA5-A717EF97B328}">
      <dgm:prSet/>
      <dgm:spPr/>
      <dgm:t>
        <a:bodyPr/>
        <a:lstStyle/>
        <a:p>
          <a:endParaRPr lang="en-AU"/>
        </a:p>
      </dgm:t>
    </dgm:pt>
    <dgm:pt modelId="{A183A085-4562-49A1-91C0-AB1FE3BF58DC}" type="sibTrans" cxnId="{DABBAAC3-8750-4219-AAA5-A717EF97B328}">
      <dgm:prSet/>
      <dgm:spPr/>
      <dgm:t>
        <a:bodyPr/>
        <a:lstStyle/>
        <a:p>
          <a:endParaRPr lang="en-AU"/>
        </a:p>
      </dgm:t>
    </dgm:pt>
    <dgm:pt modelId="{6C245E81-D316-4CDC-A252-F1F78040892B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stewardship</a:t>
          </a:r>
          <a:endParaRPr lang="en-AU" sz="1300" dirty="0">
            <a:latin typeface="Montserrat Regular" panose="020B0604020202020204" charset="0"/>
          </a:endParaRPr>
        </a:p>
      </dgm:t>
    </dgm:pt>
    <dgm:pt modelId="{7273C862-CB8D-4C37-A1ED-FA582E0E4849}" type="parTrans" cxnId="{0F9F9E28-B013-446C-A381-8FE59DE7CA30}">
      <dgm:prSet/>
      <dgm:spPr/>
      <dgm:t>
        <a:bodyPr/>
        <a:lstStyle/>
        <a:p>
          <a:endParaRPr lang="en-AU"/>
        </a:p>
      </dgm:t>
    </dgm:pt>
    <dgm:pt modelId="{4B9E4260-696D-4A11-ABD5-1EE1E7982502}" type="sibTrans" cxnId="{0F9F9E28-B013-446C-A381-8FE59DE7CA30}">
      <dgm:prSet/>
      <dgm:spPr/>
      <dgm:t>
        <a:bodyPr/>
        <a:lstStyle/>
        <a:p>
          <a:endParaRPr lang="en-AU"/>
        </a:p>
      </dgm:t>
    </dgm:pt>
    <dgm:pt modelId="{DF29E83B-5845-481A-805E-E69506674E48}" type="pres">
      <dgm:prSet presAssocID="{35EEBB48-C98D-46BF-B40C-4867A07A4EC1}" presName="Name0" presStyleCnt="0">
        <dgm:presLayoutVars>
          <dgm:dir/>
          <dgm:animLvl val="lvl"/>
          <dgm:resizeHandles val="exact"/>
        </dgm:presLayoutVars>
      </dgm:prSet>
      <dgm:spPr/>
    </dgm:pt>
    <dgm:pt modelId="{712054DE-A14E-42C1-85B5-FA11900D6048}" type="pres">
      <dgm:prSet presAssocID="{128AD7A2-6135-4245-A385-B4E4A39C668A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105E5-A47D-4DBD-93E0-15B528E02C71}" type="pres">
      <dgm:prSet presAssocID="{0A00EE6F-4BD7-45FD-B398-085438B3D686}" presName="parTxOnlySpace" presStyleCnt="0"/>
      <dgm:spPr/>
    </dgm:pt>
    <dgm:pt modelId="{707B0262-05C3-48DB-809B-CBB70C53EDEF}" type="pres">
      <dgm:prSet presAssocID="{830E3308-9B68-427E-B1C0-DB732E76A34C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CDF91-910F-4EC3-B188-7B2700BF1356}" type="pres">
      <dgm:prSet presAssocID="{E967D892-A179-47B7-ABF7-A40C38FC60B0}" presName="parTxOnlySpace" presStyleCnt="0"/>
      <dgm:spPr/>
    </dgm:pt>
    <dgm:pt modelId="{0DD818F4-EA53-470C-8A30-D13BC009D7E8}" type="pres">
      <dgm:prSet presAssocID="{E5D86694-419A-42AE-8B7C-689BE667CD3E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4FFFA-FD4A-48F3-8E21-57BF4C3BA800}" type="pres">
      <dgm:prSet presAssocID="{266CAEA6-862E-40FC-A8BA-1F625758963C}" presName="parTxOnlySpace" presStyleCnt="0"/>
      <dgm:spPr/>
    </dgm:pt>
    <dgm:pt modelId="{25CAAD72-2276-43E4-BC3A-BD49BE13B9AC}" type="pres">
      <dgm:prSet presAssocID="{BDD79AD2-5A15-4ED1-8540-E28D3770993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C8E10-7823-4E28-A224-81939C343EC0}" type="pres">
      <dgm:prSet presAssocID="{35AE2BEE-EAA1-431E-9593-7E359F01A510}" presName="parTxOnlySpace" presStyleCnt="0"/>
      <dgm:spPr/>
    </dgm:pt>
    <dgm:pt modelId="{6765CA91-A054-4B7A-B944-99B8FD03C32F}" type="pres">
      <dgm:prSet presAssocID="{7B015790-4E69-4AC8-8284-40C781518D02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56F67-123C-491C-8BBF-D2F2FEF7E707}" type="pres">
      <dgm:prSet presAssocID="{E8DFE700-EB05-49EA-84D0-0C86AEE1DF85}" presName="parTxOnlySpace" presStyleCnt="0"/>
      <dgm:spPr/>
    </dgm:pt>
    <dgm:pt modelId="{1B2D3261-856E-4C3F-90CD-AAE399283E23}" type="pres">
      <dgm:prSet presAssocID="{8B705286-CDCE-4D65-AF1F-C8208B1E4F2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73644-D870-4671-9A73-C246135324D7}" type="pres">
      <dgm:prSet presAssocID="{A183A085-4562-49A1-91C0-AB1FE3BF58DC}" presName="parTxOnlySpace" presStyleCnt="0"/>
      <dgm:spPr/>
    </dgm:pt>
    <dgm:pt modelId="{291BE69A-76E0-48BD-9DD7-0270E10149A9}" type="pres">
      <dgm:prSet presAssocID="{6C245E81-D316-4CDC-A252-F1F78040892B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5CB2E-9AB9-4D89-85BF-E521E0CC43FA}" type="presOf" srcId="{128AD7A2-6135-4245-A385-B4E4A39C668A}" destId="{712054DE-A14E-42C1-85B5-FA11900D6048}" srcOrd="0" destOrd="0" presId="urn:microsoft.com/office/officeart/2005/8/layout/chevron1"/>
    <dgm:cxn modelId="{A3331523-FE44-4AA5-84FB-D51B53395E8E}" srcId="{35EEBB48-C98D-46BF-B40C-4867A07A4EC1}" destId="{E5D86694-419A-42AE-8B7C-689BE667CD3E}" srcOrd="2" destOrd="0" parTransId="{CA536E2F-9E8F-42C9-BA21-FFF11B90EB31}" sibTransId="{266CAEA6-862E-40FC-A8BA-1F625758963C}"/>
    <dgm:cxn modelId="{60AE96D6-354A-4C27-BD60-E83DFFECB009}" type="presOf" srcId="{7B015790-4E69-4AC8-8284-40C781518D02}" destId="{6765CA91-A054-4B7A-B944-99B8FD03C32F}" srcOrd="0" destOrd="0" presId="urn:microsoft.com/office/officeart/2005/8/layout/chevron1"/>
    <dgm:cxn modelId="{BB0186B8-21DF-4E70-ACB4-4BC1C9ED1F89}" type="presOf" srcId="{35EEBB48-C98D-46BF-B40C-4867A07A4EC1}" destId="{DF29E83B-5845-481A-805E-E69506674E48}" srcOrd="0" destOrd="0" presId="urn:microsoft.com/office/officeart/2005/8/layout/chevron1"/>
    <dgm:cxn modelId="{DABBAAC3-8750-4219-AAA5-A717EF97B328}" srcId="{35EEBB48-C98D-46BF-B40C-4867A07A4EC1}" destId="{8B705286-CDCE-4D65-AF1F-C8208B1E4F23}" srcOrd="5" destOrd="0" parTransId="{2B49F7D5-66AD-4719-A43E-2BFE9EA3EB0E}" sibTransId="{A183A085-4562-49A1-91C0-AB1FE3BF58DC}"/>
    <dgm:cxn modelId="{ECFB6F37-891F-41B7-8706-13DAAB289638}" type="presOf" srcId="{830E3308-9B68-427E-B1C0-DB732E76A34C}" destId="{707B0262-05C3-48DB-809B-CBB70C53EDEF}" srcOrd="0" destOrd="0" presId="urn:microsoft.com/office/officeart/2005/8/layout/chevron1"/>
    <dgm:cxn modelId="{0F9F9E28-B013-446C-A381-8FE59DE7CA30}" srcId="{35EEBB48-C98D-46BF-B40C-4867A07A4EC1}" destId="{6C245E81-D316-4CDC-A252-F1F78040892B}" srcOrd="6" destOrd="0" parTransId="{7273C862-CB8D-4C37-A1ED-FA582E0E4849}" sibTransId="{4B9E4260-696D-4A11-ABD5-1EE1E7982502}"/>
    <dgm:cxn modelId="{9D6A7568-0359-459A-B57A-D6826BE7CCCB}" srcId="{35EEBB48-C98D-46BF-B40C-4867A07A4EC1}" destId="{7B015790-4E69-4AC8-8284-40C781518D02}" srcOrd="4" destOrd="0" parTransId="{16C78A78-1017-475F-9A04-3DCDCC9B31D9}" sibTransId="{E8DFE700-EB05-49EA-84D0-0C86AEE1DF85}"/>
    <dgm:cxn modelId="{400873B2-604E-4699-ADAD-146C16DF77CB}" srcId="{35EEBB48-C98D-46BF-B40C-4867A07A4EC1}" destId="{128AD7A2-6135-4245-A385-B4E4A39C668A}" srcOrd="0" destOrd="0" parTransId="{6B72C728-045E-4FB0-82BA-A4A88B9B270D}" sibTransId="{0A00EE6F-4BD7-45FD-B398-085438B3D686}"/>
    <dgm:cxn modelId="{49419968-3949-42DB-B3C7-D887D8362889}" type="presOf" srcId="{6C245E81-D316-4CDC-A252-F1F78040892B}" destId="{291BE69A-76E0-48BD-9DD7-0270E10149A9}" srcOrd="0" destOrd="0" presId="urn:microsoft.com/office/officeart/2005/8/layout/chevron1"/>
    <dgm:cxn modelId="{EE293347-FEC6-4F17-9D82-CC7E21BB6884}" srcId="{35EEBB48-C98D-46BF-B40C-4867A07A4EC1}" destId="{BDD79AD2-5A15-4ED1-8540-E28D3770993C}" srcOrd="3" destOrd="0" parTransId="{07B4310A-69EF-461F-85FA-73D6C0C02807}" sibTransId="{35AE2BEE-EAA1-431E-9593-7E359F01A510}"/>
    <dgm:cxn modelId="{0FCFE0CE-A87E-4B04-8C1F-C5C6787D7A02}" type="presOf" srcId="{8B705286-CDCE-4D65-AF1F-C8208B1E4F23}" destId="{1B2D3261-856E-4C3F-90CD-AAE399283E23}" srcOrd="0" destOrd="0" presId="urn:microsoft.com/office/officeart/2005/8/layout/chevron1"/>
    <dgm:cxn modelId="{073E5A44-7EFA-41B8-A956-2F7CFA2525D5}" type="presOf" srcId="{E5D86694-419A-42AE-8B7C-689BE667CD3E}" destId="{0DD818F4-EA53-470C-8A30-D13BC009D7E8}" srcOrd="0" destOrd="0" presId="urn:microsoft.com/office/officeart/2005/8/layout/chevron1"/>
    <dgm:cxn modelId="{D9348F5C-724F-4A83-8AA0-2770146ABEB2}" srcId="{35EEBB48-C98D-46BF-B40C-4867A07A4EC1}" destId="{830E3308-9B68-427E-B1C0-DB732E76A34C}" srcOrd="1" destOrd="0" parTransId="{767BD0F7-9006-4040-8079-7880E726E8D3}" sibTransId="{E967D892-A179-47B7-ABF7-A40C38FC60B0}"/>
    <dgm:cxn modelId="{CF1C4C67-BD19-4DFE-A305-937D0FC5882E}" type="presOf" srcId="{BDD79AD2-5A15-4ED1-8540-E28D3770993C}" destId="{25CAAD72-2276-43E4-BC3A-BD49BE13B9AC}" srcOrd="0" destOrd="0" presId="urn:microsoft.com/office/officeart/2005/8/layout/chevron1"/>
    <dgm:cxn modelId="{22715FFC-4D45-4C0D-B025-9A8A5202EFF0}" type="presParOf" srcId="{DF29E83B-5845-481A-805E-E69506674E48}" destId="{712054DE-A14E-42C1-85B5-FA11900D6048}" srcOrd="0" destOrd="0" presId="urn:microsoft.com/office/officeart/2005/8/layout/chevron1"/>
    <dgm:cxn modelId="{4929C7F9-1586-4B7D-9C39-464972635827}" type="presParOf" srcId="{DF29E83B-5845-481A-805E-E69506674E48}" destId="{B44105E5-A47D-4DBD-93E0-15B528E02C71}" srcOrd="1" destOrd="0" presId="urn:microsoft.com/office/officeart/2005/8/layout/chevron1"/>
    <dgm:cxn modelId="{9BEA6D01-2A00-4E4E-8B9B-7956045DF05C}" type="presParOf" srcId="{DF29E83B-5845-481A-805E-E69506674E48}" destId="{707B0262-05C3-48DB-809B-CBB70C53EDEF}" srcOrd="2" destOrd="0" presId="urn:microsoft.com/office/officeart/2005/8/layout/chevron1"/>
    <dgm:cxn modelId="{1AE6C548-31D4-45FE-AC46-BCE642F16265}" type="presParOf" srcId="{DF29E83B-5845-481A-805E-E69506674E48}" destId="{9C4CDF91-910F-4EC3-B188-7B2700BF1356}" srcOrd="3" destOrd="0" presId="urn:microsoft.com/office/officeart/2005/8/layout/chevron1"/>
    <dgm:cxn modelId="{D186EDDD-3F22-4571-9D0B-4D7C18942163}" type="presParOf" srcId="{DF29E83B-5845-481A-805E-E69506674E48}" destId="{0DD818F4-EA53-470C-8A30-D13BC009D7E8}" srcOrd="4" destOrd="0" presId="urn:microsoft.com/office/officeart/2005/8/layout/chevron1"/>
    <dgm:cxn modelId="{88B4A3B8-3F23-48E5-ABEB-103400BB7414}" type="presParOf" srcId="{DF29E83B-5845-481A-805E-E69506674E48}" destId="{CD64FFFA-FD4A-48F3-8E21-57BF4C3BA800}" srcOrd="5" destOrd="0" presId="urn:microsoft.com/office/officeart/2005/8/layout/chevron1"/>
    <dgm:cxn modelId="{1EEAB6E9-1922-458D-AB97-98A8CD9A1613}" type="presParOf" srcId="{DF29E83B-5845-481A-805E-E69506674E48}" destId="{25CAAD72-2276-43E4-BC3A-BD49BE13B9AC}" srcOrd="6" destOrd="0" presId="urn:microsoft.com/office/officeart/2005/8/layout/chevron1"/>
    <dgm:cxn modelId="{D579744F-6127-4433-B868-820565040806}" type="presParOf" srcId="{DF29E83B-5845-481A-805E-E69506674E48}" destId="{0A8C8E10-7823-4E28-A224-81939C343EC0}" srcOrd="7" destOrd="0" presId="urn:microsoft.com/office/officeart/2005/8/layout/chevron1"/>
    <dgm:cxn modelId="{D6988682-82D8-41D5-B67D-D51B91792785}" type="presParOf" srcId="{DF29E83B-5845-481A-805E-E69506674E48}" destId="{6765CA91-A054-4B7A-B944-99B8FD03C32F}" srcOrd="8" destOrd="0" presId="urn:microsoft.com/office/officeart/2005/8/layout/chevron1"/>
    <dgm:cxn modelId="{21B1B81B-2BED-47C2-BA11-0C8ABDB46CF5}" type="presParOf" srcId="{DF29E83B-5845-481A-805E-E69506674E48}" destId="{F4B56F67-123C-491C-8BBF-D2F2FEF7E707}" srcOrd="9" destOrd="0" presId="urn:microsoft.com/office/officeart/2005/8/layout/chevron1"/>
    <dgm:cxn modelId="{0D25C9CE-CA06-4083-93C6-78F8117A12A3}" type="presParOf" srcId="{DF29E83B-5845-481A-805E-E69506674E48}" destId="{1B2D3261-856E-4C3F-90CD-AAE399283E23}" srcOrd="10" destOrd="0" presId="urn:microsoft.com/office/officeart/2005/8/layout/chevron1"/>
    <dgm:cxn modelId="{C03C3F9A-C6CE-4C56-A1FE-0B4464DE1FE8}" type="presParOf" srcId="{DF29E83B-5845-481A-805E-E69506674E48}" destId="{B4473644-D870-4671-9A73-C246135324D7}" srcOrd="11" destOrd="0" presId="urn:microsoft.com/office/officeart/2005/8/layout/chevron1"/>
    <dgm:cxn modelId="{2423EF30-3917-4B42-8464-2D3C4A58CC70}" type="presParOf" srcId="{DF29E83B-5845-481A-805E-E69506674E48}" destId="{291BE69A-76E0-48BD-9DD7-0270E10149A9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83BC08-6A43-4166-B3F2-4878EE023546}" type="doc">
      <dgm:prSet loTypeId="urn:microsoft.com/office/officeart/2005/8/layout/defaul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AU"/>
        </a:p>
      </dgm:t>
    </dgm:pt>
    <dgm:pt modelId="{EC1186DD-8558-447F-98AC-7E4C99DB8FF9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decline</a:t>
          </a:r>
          <a:endParaRPr lang="en-AU" sz="1300" dirty="0">
            <a:latin typeface="Montserrat Regular" panose="020B0604020202020204" charset="0"/>
          </a:endParaRPr>
        </a:p>
      </dgm:t>
    </dgm:pt>
    <dgm:pt modelId="{E80F5508-A02A-4BD6-AFE6-EC7A6F9CFDF2}" type="parTrans" cxnId="{32FA1D24-587F-451F-9B43-328729FB1DE3}">
      <dgm:prSet/>
      <dgm:spPr/>
      <dgm:t>
        <a:bodyPr/>
        <a:lstStyle/>
        <a:p>
          <a:endParaRPr lang="en-AU"/>
        </a:p>
      </dgm:t>
    </dgm:pt>
    <dgm:pt modelId="{47D69D3B-1089-413A-A621-2CCDA72279AB}" type="sibTrans" cxnId="{32FA1D24-587F-451F-9B43-328729FB1DE3}">
      <dgm:prSet/>
      <dgm:spPr/>
      <dgm:t>
        <a:bodyPr/>
        <a:lstStyle/>
        <a:p>
          <a:endParaRPr lang="en-AU"/>
        </a:p>
      </dgm:t>
    </dgm:pt>
    <dgm:pt modelId="{CC9DABE5-51F4-412B-9902-66FF84E0611E}">
      <dgm:prSet phldrT="[Text]"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on</a:t>
          </a:r>
          <a:r>
            <a:rPr lang="en-US" sz="1500" dirty="0"/>
            <a:t> </a:t>
          </a:r>
          <a:r>
            <a:rPr lang="en-US" sz="1300" dirty="0">
              <a:latin typeface="Montserrat Regular" panose="020B0604020202020204" charset="0"/>
            </a:rPr>
            <a:t>hold</a:t>
          </a:r>
          <a:endParaRPr lang="en-AU" sz="1300" dirty="0">
            <a:latin typeface="Montserrat Regular" panose="020B0604020202020204" charset="0"/>
          </a:endParaRPr>
        </a:p>
      </dgm:t>
    </dgm:pt>
    <dgm:pt modelId="{CB7233AD-20D1-4333-90A0-BD56D608D02A}" type="parTrans" cxnId="{9828DA98-F060-4D57-95E8-D60F498E7015}">
      <dgm:prSet/>
      <dgm:spPr/>
      <dgm:t>
        <a:bodyPr/>
        <a:lstStyle/>
        <a:p>
          <a:endParaRPr lang="en-AU"/>
        </a:p>
      </dgm:t>
    </dgm:pt>
    <dgm:pt modelId="{9E389AD1-F90E-4827-8689-C8C1955C3D7C}" type="sibTrans" cxnId="{9828DA98-F060-4D57-95E8-D60F498E7015}">
      <dgm:prSet/>
      <dgm:spPr/>
      <dgm:t>
        <a:bodyPr/>
        <a:lstStyle/>
        <a:p>
          <a:endParaRPr lang="en-AU"/>
        </a:p>
      </dgm:t>
    </dgm:pt>
    <dgm:pt modelId="{A1396ECE-54D3-4F3D-A88B-311C2C60FCFB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withdrawn</a:t>
          </a:r>
          <a:endParaRPr lang="en-AU" sz="1300" dirty="0">
            <a:latin typeface="Montserrat Regular" panose="020B0604020202020204" charset="0"/>
          </a:endParaRPr>
        </a:p>
      </dgm:t>
    </dgm:pt>
    <dgm:pt modelId="{22B11030-0382-4E76-B42C-F221AC77FA5E}" type="parTrans" cxnId="{16B34EC8-C912-4B9C-9136-B5D9A1D75BF4}">
      <dgm:prSet/>
      <dgm:spPr/>
      <dgm:t>
        <a:bodyPr/>
        <a:lstStyle/>
        <a:p>
          <a:endParaRPr lang="en-AU"/>
        </a:p>
      </dgm:t>
    </dgm:pt>
    <dgm:pt modelId="{3BC9CF07-7103-4037-877A-C159918EE6C6}" type="sibTrans" cxnId="{16B34EC8-C912-4B9C-9136-B5D9A1D75BF4}">
      <dgm:prSet/>
      <dgm:spPr/>
      <dgm:t>
        <a:bodyPr/>
        <a:lstStyle/>
        <a:p>
          <a:endParaRPr lang="en-AU"/>
        </a:p>
      </dgm:t>
    </dgm:pt>
    <dgm:pt modelId="{1C10E563-FDC6-4278-B45D-736CA97D4E9F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not</a:t>
          </a:r>
          <a:r>
            <a:rPr lang="en-US" sz="1500" dirty="0"/>
            <a:t> </a:t>
          </a:r>
          <a:r>
            <a:rPr lang="en-US" sz="1300" dirty="0">
              <a:latin typeface="Montserrat Regular" panose="020B0604020202020204" charset="0"/>
            </a:rPr>
            <a:t>yet</a:t>
          </a:r>
          <a:endParaRPr lang="en-AU" sz="1300" dirty="0">
            <a:latin typeface="Montserrat Regular" panose="020B0604020202020204" charset="0"/>
          </a:endParaRPr>
        </a:p>
      </dgm:t>
    </dgm:pt>
    <dgm:pt modelId="{B78B848A-8193-4A6B-BDEF-1E70D12E7F2C}" type="parTrans" cxnId="{6D8A313F-2729-4591-BDAA-F664AC1A0652}">
      <dgm:prSet/>
      <dgm:spPr/>
      <dgm:t>
        <a:bodyPr/>
        <a:lstStyle/>
        <a:p>
          <a:endParaRPr lang="en-AU"/>
        </a:p>
      </dgm:t>
    </dgm:pt>
    <dgm:pt modelId="{2C16DF4B-67AE-45E8-8C5C-CA9BFB5CD5E6}" type="sibTrans" cxnId="{6D8A313F-2729-4591-BDAA-F664AC1A0652}">
      <dgm:prSet/>
      <dgm:spPr/>
      <dgm:t>
        <a:bodyPr/>
        <a:lstStyle/>
        <a:p>
          <a:endParaRPr lang="en-AU"/>
        </a:p>
      </dgm:t>
    </dgm:pt>
    <dgm:pt modelId="{37CD4B48-263E-41CB-878B-33C01C294A6A}">
      <dgm:prSet custT="1"/>
      <dgm:spPr/>
      <dgm:t>
        <a:bodyPr/>
        <a:lstStyle/>
        <a:p>
          <a:r>
            <a:rPr lang="en-US" sz="1300" dirty="0">
              <a:latin typeface="Montserrat Regular" panose="020B0604020202020204" charset="0"/>
            </a:rPr>
            <a:t>no</a:t>
          </a:r>
          <a:r>
            <a:rPr lang="en-US" sz="1500" dirty="0"/>
            <a:t> </a:t>
          </a:r>
          <a:r>
            <a:rPr lang="en-US" sz="1300" dirty="0">
              <a:latin typeface="Montserrat Regular" panose="020B0604020202020204" charset="0"/>
            </a:rPr>
            <a:t>response</a:t>
          </a:r>
          <a:endParaRPr lang="en-AU" sz="1300" dirty="0">
            <a:latin typeface="Montserrat Regular" panose="020B0604020202020204" charset="0"/>
          </a:endParaRPr>
        </a:p>
      </dgm:t>
    </dgm:pt>
    <dgm:pt modelId="{5498AEF7-5095-44DA-8EAE-30DB54DE6360}" type="parTrans" cxnId="{5E4639A1-C68B-4B07-8122-456B3A8802DD}">
      <dgm:prSet/>
      <dgm:spPr/>
      <dgm:t>
        <a:bodyPr/>
        <a:lstStyle/>
        <a:p>
          <a:endParaRPr lang="en-AU"/>
        </a:p>
      </dgm:t>
    </dgm:pt>
    <dgm:pt modelId="{A0C76FC2-5D4E-4C3D-ADC9-2F98CDCFDBB1}" type="sibTrans" cxnId="{5E4639A1-C68B-4B07-8122-456B3A8802DD}">
      <dgm:prSet/>
      <dgm:spPr/>
      <dgm:t>
        <a:bodyPr/>
        <a:lstStyle/>
        <a:p>
          <a:endParaRPr lang="en-AU"/>
        </a:p>
      </dgm:t>
    </dgm:pt>
    <dgm:pt modelId="{A8CB9E99-9D6B-4A3B-8C41-9E3148F8C4D9}" type="pres">
      <dgm:prSet presAssocID="{5783BC08-6A43-4166-B3F2-4878EE0235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D65543-EDF9-4A15-B781-B164D33F71D8}" type="pres">
      <dgm:prSet presAssocID="{EC1186DD-8558-447F-98AC-7E4C99DB8F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BD423-FBE2-4F83-9CDA-DF645292F2E7}" type="pres">
      <dgm:prSet presAssocID="{47D69D3B-1089-413A-A621-2CCDA72279AB}" presName="sibTrans" presStyleCnt="0"/>
      <dgm:spPr/>
    </dgm:pt>
    <dgm:pt modelId="{145D022E-E4DE-4379-82F7-E4652A81E7C5}" type="pres">
      <dgm:prSet presAssocID="{37CD4B48-263E-41CB-878B-33C01C294A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727F1-A002-408B-9E13-FD194313786F}" type="pres">
      <dgm:prSet presAssocID="{A0C76FC2-5D4E-4C3D-ADC9-2F98CDCFDBB1}" presName="sibTrans" presStyleCnt="0"/>
      <dgm:spPr/>
    </dgm:pt>
    <dgm:pt modelId="{16DD2865-A1B2-477F-82D6-04E9CBA1F55A}" type="pres">
      <dgm:prSet presAssocID="{1C10E563-FDC6-4278-B45D-736CA97D4E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0D606-3843-45A2-AC10-8B351BC6C9F7}" type="pres">
      <dgm:prSet presAssocID="{2C16DF4B-67AE-45E8-8C5C-CA9BFB5CD5E6}" presName="sibTrans" presStyleCnt="0"/>
      <dgm:spPr/>
    </dgm:pt>
    <dgm:pt modelId="{791F60C0-80D7-4150-883B-51ACA774A425}" type="pres">
      <dgm:prSet presAssocID="{CC9DABE5-51F4-412B-9902-66FF84E061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11EC-F005-4ECE-A108-492BBA947050}" type="pres">
      <dgm:prSet presAssocID="{9E389AD1-F90E-4827-8689-C8C1955C3D7C}" presName="sibTrans" presStyleCnt="0"/>
      <dgm:spPr/>
    </dgm:pt>
    <dgm:pt modelId="{87578B4E-7F70-4E77-A5C9-B156588437AD}" type="pres">
      <dgm:prSet presAssocID="{A1396ECE-54D3-4F3D-A88B-311C2C60FC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7A646-DB99-44E9-AD9D-0B009AB8C8CE}" type="presOf" srcId="{5783BC08-6A43-4166-B3F2-4878EE023546}" destId="{A8CB9E99-9D6B-4A3B-8C41-9E3148F8C4D9}" srcOrd="0" destOrd="0" presId="urn:microsoft.com/office/officeart/2005/8/layout/default"/>
    <dgm:cxn modelId="{5E4639A1-C68B-4B07-8122-456B3A8802DD}" srcId="{5783BC08-6A43-4166-B3F2-4878EE023546}" destId="{37CD4B48-263E-41CB-878B-33C01C294A6A}" srcOrd="1" destOrd="0" parTransId="{5498AEF7-5095-44DA-8EAE-30DB54DE6360}" sibTransId="{A0C76FC2-5D4E-4C3D-ADC9-2F98CDCFDBB1}"/>
    <dgm:cxn modelId="{81BEF178-C8F7-4B4B-867B-6A6AB2A0BEF2}" type="presOf" srcId="{EC1186DD-8558-447F-98AC-7E4C99DB8FF9}" destId="{C1D65543-EDF9-4A15-B781-B164D33F71D8}" srcOrd="0" destOrd="0" presId="urn:microsoft.com/office/officeart/2005/8/layout/default"/>
    <dgm:cxn modelId="{252800C1-978F-4968-ADB9-A7F5BA498A4A}" type="presOf" srcId="{37CD4B48-263E-41CB-878B-33C01C294A6A}" destId="{145D022E-E4DE-4379-82F7-E4652A81E7C5}" srcOrd="0" destOrd="0" presId="urn:microsoft.com/office/officeart/2005/8/layout/default"/>
    <dgm:cxn modelId="{4420791E-5481-4A50-A0FE-05D4AA695101}" type="presOf" srcId="{1C10E563-FDC6-4278-B45D-736CA97D4E9F}" destId="{16DD2865-A1B2-477F-82D6-04E9CBA1F55A}" srcOrd="0" destOrd="0" presId="urn:microsoft.com/office/officeart/2005/8/layout/default"/>
    <dgm:cxn modelId="{32FA1D24-587F-451F-9B43-328729FB1DE3}" srcId="{5783BC08-6A43-4166-B3F2-4878EE023546}" destId="{EC1186DD-8558-447F-98AC-7E4C99DB8FF9}" srcOrd="0" destOrd="0" parTransId="{E80F5508-A02A-4BD6-AFE6-EC7A6F9CFDF2}" sibTransId="{47D69D3B-1089-413A-A621-2CCDA72279AB}"/>
    <dgm:cxn modelId="{7A6A5434-68DC-4F8D-9081-D43E0E8250C6}" type="presOf" srcId="{A1396ECE-54D3-4F3D-A88B-311C2C60FCFB}" destId="{87578B4E-7F70-4E77-A5C9-B156588437AD}" srcOrd="0" destOrd="0" presId="urn:microsoft.com/office/officeart/2005/8/layout/default"/>
    <dgm:cxn modelId="{16B34EC8-C912-4B9C-9136-B5D9A1D75BF4}" srcId="{5783BC08-6A43-4166-B3F2-4878EE023546}" destId="{A1396ECE-54D3-4F3D-A88B-311C2C60FCFB}" srcOrd="4" destOrd="0" parTransId="{22B11030-0382-4E76-B42C-F221AC77FA5E}" sibTransId="{3BC9CF07-7103-4037-877A-C159918EE6C6}"/>
    <dgm:cxn modelId="{6D8A313F-2729-4591-BDAA-F664AC1A0652}" srcId="{5783BC08-6A43-4166-B3F2-4878EE023546}" destId="{1C10E563-FDC6-4278-B45D-736CA97D4E9F}" srcOrd="2" destOrd="0" parTransId="{B78B848A-8193-4A6B-BDEF-1E70D12E7F2C}" sibTransId="{2C16DF4B-67AE-45E8-8C5C-CA9BFB5CD5E6}"/>
    <dgm:cxn modelId="{9828DA98-F060-4D57-95E8-D60F498E7015}" srcId="{5783BC08-6A43-4166-B3F2-4878EE023546}" destId="{CC9DABE5-51F4-412B-9902-66FF84E0611E}" srcOrd="3" destOrd="0" parTransId="{CB7233AD-20D1-4333-90A0-BD56D608D02A}" sibTransId="{9E389AD1-F90E-4827-8689-C8C1955C3D7C}"/>
    <dgm:cxn modelId="{BE461D83-6694-4C07-8B79-6D3C7907901B}" type="presOf" srcId="{CC9DABE5-51F4-412B-9902-66FF84E0611E}" destId="{791F60C0-80D7-4150-883B-51ACA774A425}" srcOrd="0" destOrd="0" presId="urn:microsoft.com/office/officeart/2005/8/layout/default"/>
    <dgm:cxn modelId="{4FE5B942-3E8D-409A-B1A9-D95BEB0F43A2}" type="presParOf" srcId="{A8CB9E99-9D6B-4A3B-8C41-9E3148F8C4D9}" destId="{C1D65543-EDF9-4A15-B781-B164D33F71D8}" srcOrd="0" destOrd="0" presId="urn:microsoft.com/office/officeart/2005/8/layout/default"/>
    <dgm:cxn modelId="{4DE63F11-3889-42C4-B915-0BB9CD3B156B}" type="presParOf" srcId="{A8CB9E99-9D6B-4A3B-8C41-9E3148F8C4D9}" destId="{4D2BD423-FBE2-4F83-9CDA-DF645292F2E7}" srcOrd="1" destOrd="0" presId="urn:microsoft.com/office/officeart/2005/8/layout/default"/>
    <dgm:cxn modelId="{9D82BF29-34B2-4EE4-8497-2EC4646FE10F}" type="presParOf" srcId="{A8CB9E99-9D6B-4A3B-8C41-9E3148F8C4D9}" destId="{145D022E-E4DE-4379-82F7-E4652A81E7C5}" srcOrd="2" destOrd="0" presId="urn:microsoft.com/office/officeart/2005/8/layout/default"/>
    <dgm:cxn modelId="{D9F00004-4830-45E9-8D37-31F073D0DA7E}" type="presParOf" srcId="{A8CB9E99-9D6B-4A3B-8C41-9E3148F8C4D9}" destId="{D67727F1-A002-408B-9E13-FD194313786F}" srcOrd="3" destOrd="0" presId="urn:microsoft.com/office/officeart/2005/8/layout/default"/>
    <dgm:cxn modelId="{4F03CF39-B705-45D1-BA45-E07E30F79F93}" type="presParOf" srcId="{A8CB9E99-9D6B-4A3B-8C41-9E3148F8C4D9}" destId="{16DD2865-A1B2-477F-82D6-04E9CBA1F55A}" srcOrd="4" destOrd="0" presId="urn:microsoft.com/office/officeart/2005/8/layout/default"/>
    <dgm:cxn modelId="{3913EB6E-20F0-490A-B25E-CBAC831CBBFA}" type="presParOf" srcId="{A8CB9E99-9D6B-4A3B-8C41-9E3148F8C4D9}" destId="{7440D606-3843-45A2-AC10-8B351BC6C9F7}" srcOrd="5" destOrd="0" presId="urn:microsoft.com/office/officeart/2005/8/layout/default"/>
    <dgm:cxn modelId="{8CFA404F-2D4B-487E-BE57-CBF9F372AD39}" type="presParOf" srcId="{A8CB9E99-9D6B-4A3B-8C41-9E3148F8C4D9}" destId="{791F60C0-80D7-4150-883B-51ACA774A425}" srcOrd="6" destOrd="0" presId="urn:microsoft.com/office/officeart/2005/8/layout/default"/>
    <dgm:cxn modelId="{54A52A0F-1033-4DFC-9593-F5F6137BF75D}" type="presParOf" srcId="{A8CB9E99-9D6B-4A3B-8C41-9E3148F8C4D9}" destId="{AB8411EC-F005-4ECE-A108-492BBA947050}" srcOrd="7" destOrd="0" presId="urn:microsoft.com/office/officeart/2005/8/layout/default"/>
    <dgm:cxn modelId="{C35A6624-81C3-4691-B03E-AE17B3BCDB63}" type="presParOf" srcId="{A8CB9E99-9D6B-4A3B-8C41-9E3148F8C4D9}" destId="{87578B4E-7F70-4E77-A5C9-B156588437A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9BCBB-7BA7-405F-BFA1-2CDD35A3B909}">
      <dsp:nvSpPr>
        <dsp:cNvPr id="0" name=""/>
        <dsp:cNvSpPr/>
      </dsp:nvSpPr>
      <dsp:spPr>
        <a:xfrm>
          <a:off x="1927132" y="-37583"/>
          <a:ext cx="5982908" cy="5982908"/>
        </a:xfrm>
        <a:prstGeom prst="circularArrow">
          <a:avLst>
            <a:gd name="adj1" fmla="val 5544"/>
            <a:gd name="adj2" fmla="val 330680"/>
            <a:gd name="adj3" fmla="val 13745085"/>
            <a:gd name="adj4" fmla="val 1740476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B32C6-E24B-4345-A97B-FD837D98D2D4}">
      <dsp:nvSpPr>
        <dsp:cNvPr id="0" name=""/>
        <dsp:cNvSpPr/>
      </dsp:nvSpPr>
      <dsp:spPr>
        <a:xfrm>
          <a:off x="3499209" y="2328"/>
          <a:ext cx="2838754" cy="1419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Montserrat Light" panose="00000400000000000000" pitchFamily="2" charset="0"/>
            </a:rPr>
            <a:t>Identification</a:t>
          </a:r>
          <a:endParaRPr lang="en-US" sz="2800" kern="1200" dirty="0">
            <a:latin typeface="Montserrat Light" panose="00000400000000000000" pitchFamily="2" charset="0"/>
          </a:endParaRPr>
        </a:p>
      </dsp:txBody>
      <dsp:txXfrm>
        <a:off x="3568497" y="71616"/>
        <a:ext cx="2700178" cy="1280801"/>
      </dsp:txXfrm>
    </dsp:sp>
    <dsp:sp modelId="{8F2E29C6-230D-436D-AE93-80FF9F03CA2A}">
      <dsp:nvSpPr>
        <dsp:cNvPr id="0" name=""/>
        <dsp:cNvSpPr/>
      </dsp:nvSpPr>
      <dsp:spPr>
        <a:xfrm>
          <a:off x="5925684" y="1765266"/>
          <a:ext cx="2838754" cy="1419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Montserrat Light" panose="00000400000000000000" pitchFamily="2" charset="0"/>
            </a:rPr>
            <a:t>Qualification</a:t>
          </a:r>
          <a:endParaRPr lang="en-US" sz="2800" kern="1200" dirty="0">
            <a:latin typeface="Montserrat Light" panose="00000400000000000000" pitchFamily="2" charset="0"/>
          </a:endParaRPr>
        </a:p>
      </dsp:txBody>
      <dsp:txXfrm>
        <a:off x="5994972" y="1834554"/>
        <a:ext cx="2700178" cy="1280801"/>
      </dsp:txXfrm>
    </dsp:sp>
    <dsp:sp modelId="{724856B1-CBC7-4EEA-B802-0F2D71031E69}">
      <dsp:nvSpPr>
        <dsp:cNvPr id="0" name=""/>
        <dsp:cNvSpPr/>
      </dsp:nvSpPr>
      <dsp:spPr>
        <a:xfrm>
          <a:off x="5013565" y="3777144"/>
          <a:ext cx="2838754" cy="1419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Montserrat Light" panose="00000400000000000000" pitchFamily="2" charset="0"/>
            </a:rPr>
            <a:t>Cultivation</a:t>
          </a:r>
          <a:endParaRPr lang="en-US" sz="2800" kern="1200" dirty="0">
            <a:latin typeface="Montserrat Light" panose="00000400000000000000" pitchFamily="2" charset="0"/>
          </a:endParaRPr>
        </a:p>
      </dsp:txBody>
      <dsp:txXfrm>
        <a:off x="5082853" y="3846432"/>
        <a:ext cx="2700178" cy="1280801"/>
      </dsp:txXfrm>
    </dsp:sp>
    <dsp:sp modelId="{53AB75BF-A508-4359-B1C8-68830250497B}">
      <dsp:nvSpPr>
        <dsp:cNvPr id="0" name=""/>
        <dsp:cNvSpPr/>
      </dsp:nvSpPr>
      <dsp:spPr>
        <a:xfrm>
          <a:off x="1918576" y="3762388"/>
          <a:ext cx="2838754" cy="1419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Montserrat Light" panose="00000400000000000000" pitchFamily="2" charset="0"/>
            </a:rPr>
            <a:t>Solicitation</a:t>
          </a:r>
          <a:endParaRPr lang="en-US" sz="2800" kern="1200" dirty="0">
            <a:latin typeface="Montserrat Light" panose="00000400000000000000" pitchFamily="2" charset="0"/>
          </a:endParaRPr>
        </a:p>
      </dsp:txBody>
      <dsp:txXfrm>
        <a:off x="1987864" y="3831676"/>
        <a:ext cx="2700178" cy="1280801"/>
      </dsp:txXfrm>
    </dsp:sp>
    <dsp:sp modelId="{801BA301-F07F-4D16-A3B6-7E633B05C591}">
      <dsp:nvSpPr>
        <dsp:cNvPr id="0" name=""/>
        <dsp:cNvSpPr/>
      </dsp:nvSpPr>
      <dsp:spPr>
        <a:xfrm>
          <a:off x="1072734" y="1765266"/>
          <a:ext cx="2838754" cy="1419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Montserrat Light" panose="00000400000000000000" pitchFamily="2" charset="0"/>
            </a:rPr>
            <a:t>Stewardship</a:t>
          </a:r>
          <a:endParaRPr lang="en-US" sz="2800" kern="1200" dirty="0">
            <a:latin typeface="Montserrat Light" panose="00000400000000000000" pitchFamily="2" charset="0"/>
          </a:endParaRPr>
        </a:p>
      </dsp:txBody>
      <dsp:txXfrm>
        <a:off x="1142022" y="1834554"/>
        <a:ext cx="2700178" cy="1280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054DE-A14E-42C1-85B5-FA11900D6048}">
      <dsp:nvSpPr>
        <dsp:cNvPr id="0" name=""/>
        <dsp:cNvSpPr/>
      </dsp:nvSpPr>
      <dsp:spPr>
        <a:xfrm>
          <a:off x="0" y="1009442"/>
          <a:ext cx="1810785" cy="7243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identify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362157" y="1009442"/>
        <a:ext cx="1086471" cy="724314"/>
      </dsp:txXfrm>
    </dsp:sp>
    <dsp:sp modelId="{707B0262-05C3-48DB-809B-CBB70C53EDEF}">
      <dsp:nvSpPr>
        <dsp:cNvPr id="0" name=""/>
        <dsp:cNvSpPr/>
      </dsp:nvSpPr>
      <dsp:spPr>
        <a:xfrm>
          <a:off x="1629706" y="1009442"/>
          <a:ext cx="1810785" cy="724314"/>
        </a:xfrm>
        <a:prstGeom prst="chevron">
          <a:avLst/>
        </a:prstGeom>
        <a:solidFill>
          <a:schemeClr val="accent2">
            <a:hueOff val="-672896"/>
            <a:satOff val="1349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research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1991863" y="1009442"/>
        <a:ext cx="1086471" cy="724314"/>
      </dsp:txXfrm>
    </dsp:sp>
    <dsp:sp modelId="{0DD818F4-EA53-470C-8A30-D13BC009D7E8}">
      <dsp:nvSpPr>
        <dsp:cNvPr id="0" name=""/>
        <dsp:cNvSpPr/>
      </dsp:nvSpPr>
      <dsp:spPr>
        <a:xfrm>
          <a:off x="3259413" y="1009442"/>
          <a:ext cx="1810785" cy="724314"/>
        </a:xfrm>
        <a:prstGeom prst="chevron">
          <a:avLst/>
        </a:prstGeom>
        <a:solidFill>
          <a:schemeClr val="accent2">
            <a:hueOff val="-1345791"/>
            <a:satOff val="269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cultivate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3621570" y="1009442"/>
        <a:ext cx="1086471" cy="724314"/>
      </dsp:txXfrm>
    </dsp:sp>
    <dsp:sp modelId="{25CAAD72-2276-43E4-BC3A-BD49BE13B9AC}">
      <dsp:nvSpPr>
        <dsp:cNvPr id="0" name=""/>
        <dsp:cNvSpPr/>
      </dsp:nvSpPr>
      <dsp:spPr>
        <a:xfrm>
          <a:off x="4889120" y="1009442"/>
          <a:ext cx="1810785" cy="724314"/>
        </a:xfrm>
        <a:prstGeom prst="chevron">
          <a:avLst/>
        </a:prstGeom>
        <a:solidFill>
          <a:schemeClr val="accent2">
            <a:hueOff val="-2018687"/>
            <a:satOff val="4047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ask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5251277" y="1009442"/>
        <a:ext cx="1086471" cy="724314"/>
      </dsp:txXfrm>
    </dsp:sp>
    <dsp:sp modelId="{6765CA91-A054-4B7A-B944-99B8FD03C32F}">
      <dsp:nvSpPr>
        <dsp:cNvPr id="0" name=""/>
        <dsp:cNvSpPr/>
      </dsp:nvSpPr>
      <dsp:spPr>
        <a:xfrm>
          <a:off x="6518827" y="1009442"/>
          <a:ext cx="1810785" cy="724314"/>
        </a:xfrm>
        <a:prstGeom prst="chevron">
          <a:avLst/>
        </a:prstGeom>
        <a:solidFill>
          <a:schemeClr val="accent2">
            <a:hueOff val="-2691582"/>
            <a:satOff val="539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decision</a:t>
          </a:r>
          <a:r>
            <a:rPr lang="en-US" sz="1200" kern="1200" dirty="0"/>
            <a:t> </a:t>
          </a:r>
          <a:r>
            <a:rPr lang="en-US" sz="1300" kern="1200" dirty="0">
              <a:latin typeface="Montserrat Regular" panose="020B0604020202020204" charset="0"/>
            </a:rPr>
            <a:t>pending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6880984" y="1009442"/>
        <a:ext cx="1086471" cy="724314"/>
      </dsp:txXfrm>
    </dsp:sp>
    <dsp:sp modelId="{1B2D3261-856E-4C3F-90CD-AAE399283E23}">
      <dsp:nvSpPr>
        <dsp:cNvPr id="0" name=""/>
        <dsp:cNvSpPr/>
      </dsp:nvSpPr>
      <dsp:spPr>
        <a:xfrm>
          <a:off x="8148533" y="1009442"/>
          <a:ext cx="1810785" cy="724314"/>
        </a:xfrm>
        <a:prstGeom prst="chevron">
          <a:avLst/>
        </a:prstGeom>
        <a:solidFill>
          <a:schemeClr val="accent2">
            <a:hueOff val="-3364477"/>
            <a:satOff val="6745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accepted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8510690" y="1009442"/>
        <a:ext cx="1086471" cy="724314"/>
      </dsp:txXfrm>
    </dsp:sp>
    <dsp:sp modelId="{291BE69A-76E0-48BD-9DD7-0270E10149A9}">
      <dsp:nvSpPr>
        <dsp:cNvPr id="0" name=""/>
        <dsp:cNvSpPr/>
      </dsp:nvSpPr>
      <dsp:spPr>
        <a:xfrm>
          <a:off x="9778240" y="1009442"/>
          <a:ext cx="1810785" cy="724314"/>
        </a:xfrm>
        <a:prstGeom prst="chevron">
          <a:avLst/>
        </a:prstGeom>
        <a:solidFill>
          <a:schemeClr val="accent2">
            <a:hueOff val="-4037373"/>
            <a:satOff val="8094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stewardship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10140397" y="1009442"/>
        <a:ext cx="1086471" cy="724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65543-EDF9-4A15-B781-B164D33F71D8}">
      <dsp:nvSpPr>
        <dsp:cNvPr id="0" name=""/>
        <dsp:cNvSpPr/>
      </dsp:nvSpPr>
      <dsp:spPr>
        <a:xfrm>
          <a:off x="2162" y="81103"/>
          <a:ext cx="1170830" cy="70249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decline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2162" y="81103"/>
        <a:ext cx="1170830" cy="702498"/>
      </dsp:txXfrm>
    </dsp:sp>
    <dsp:sp modelId="{145D022E-E4DE-4379-82F7-E4652A81E7C5}">
      <dsp:nvSpPr>
        <dsp:cNvPr id="0" name=""/>
        <dsp:cNvSpPr/>
      </dsp:nvSpPr>
      <dsp:spPr>
        <a:xfrm>
          <a:off x="1290075" y="81103"/>
          <a:ext cx="1170830" cy="702498"/>
        </a:xfrm>
        <a:prstGeom prst="rect">
          <a:avLst/>
        </a:prstGeom>
        <a:solidFill>
          <a:schemeClr val="accent4">
            <a:shade val="80000"/>
            <a:hueOff val="6126"/>
            <a:satOff val="-371"/>
            <a:lumOff val="6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no</a:t>
          </a:r>
          <a:r>
            <a:rPr lang="en-US" sz="1500" kern="1200" dirty="0"/>
            <a:t> </a:t>
          </a:r>
          <a:r>
            <a:rPr lang="en-US" sz="1300" kern="1200" dirty="0">
              <a:latin typeface="Montserrat Regular" panose="020B0604020202020204" charset="0"/>
            </a:rPr>
            <a:t>response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1290075" y="81103"/>
        <a:ext cx="1170830" cy="702498"/>
      </dsp:txXfrm>
    </dsp:sp>
    <dsp:sp modelId="{16DD2865-A1B2-477F-82D6-04E9CBA1F55A}">
      <dsp:nvSpPr>
        <dsp:cNvPr id="0" name=""/>
        <dsp:cNvSpPr/>
      </dsp:nvSpPr>
      <dsp:spPr>
        <a:xfrm>
          <a:off x="2577989" y="81103"/>
          <a:ext cx="1170830" cy="702498"/>
        </a:xfrm>
        <a:prstGeom prst="rect">
          <a:avLst/>
        </a:prstGeom>
        <a:solidFill>
          <a:schemeClr val="accent4">
            <a:shade val="80000"/>
            <a:hueOff val="12253"/>
            <a:satOff val="-742"/>
            <a:lumOff val="137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not</a:t>
          </a:r>
          <a:r>
            <a:rPr lang="en-US" sz="1500" kern="1200" dirty="0"/>
            <a:t> </a:t>
          </a:r>
          <a:r>
            <a:rPr lang="en-US" sz="1300" kern="1200" dirty="0">
              <a:latin typeface="Montserrat Regular" panose="020B0604020202020204" charset="0"/>
            </a:rPr>
            <a:t>yet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2577989" y="81103"/>
        <a:ext cx="1170830" cy="702498"/>
      </dsp:txXfrm>
    </dsp:sp>
    <dsp:sp modelId="{791F60C0-80D7-4150-883B-51ACA774A425}">
      <dsp:nvSpPr>
        <dsp:cNvPr id="0" name=""/>
        <dsp:cNvSpPr/>
      </dsp:nvSpPr>
      <dsp:spPr>
        <a:xfrm>
          <a:off x="3865902" y="81103"/>
          <a:ext cx="1170830" cy="702498"/>
        </a:xfrm>
        <a:prstGeom prst="rect">
          <a:avLst/>
        </a:prstGeom>
        <a:solidFill>
          <a:schemeClr val="accent4">
            <a:shade val="80000"/>
            <a:hueOff val="18379"/>
            <a:satOff val="-1114"/>
            <a:lumOff val="20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on</a:t>
          </a:r>
          <a:r>
            <a:rPr lang="en-US" sz="1500" kern="1200" dirty="0"/>
            <a:t> </a:t>
          </a:r>
          <a:r>
            <a:rPr lang="en-US" sz="1300" kern="1200" dirty="0">
              <a:latin typeface="Montserrat Regular" panose="020B0604020202020204" charset="0"/>
            </a:rPr>
            <a:t>hold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3865902" y="81103"/>
        <a:ext cx="1170830" cy="702498"/>
      </dsp:txXfrm>
    </dsp:sp>
    <dsp:sp modelId="{87578B4E-7F70-4E77-A5C9-B156588437AD}">
      <dsp:nvSpPr>
        <dsp:cNvPr id="0" name=""/>
        <dsp:cNvSpPr/>
      </dsp:nvSpPr>
      <dsp:spPr>
        <a:xfrm>
          <a:off x="5153816" y="81103"/>
          <a:ext cx="1170830" cy="702498"/>
        </a:xfrm>
        <a:prstGeom prst="rect">
          <a:avLst/>
        </a:prstGeom>
        <a:solidFill>
          <a:schemeClr val="accent4">
            <a:shade val="80000"/>
            <a:hueOff val="24505"/>
            <a:satOff val="-1485"/>
            <a:lumOff val="27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withdrawn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5153816" y="81103"/>
        <a:ext cx="1170830" cy="702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054DE-A14E-42C1-85B5-FA11900D6048}">
      <dsp:nvSpPr>
        <dsp:cNvPr id="0" name=""/>
        <dsp:cNvSpPr/>
      </dsp:nvSpPr>
      <dsp:spPr>
        <a:xfrm>
          <a:off x="0" y="1009442"/>
          <a:ext cx="1810785" cy="7243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Montserrat Regular" panose="020B0604020202020204" charset="0"/>
            </a:rPr>
            <a:t>Inquiry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362157" y="1009442"/>
        <a:ext cx="1086471" cy="724314"/>
      </dsp:txXfrm>
    </dsp:sp>
    <dsp:sp modelId="{707B0262-05C3-48DB-809B-CBB70C53EDEF}">
      <dsp:nvSpPr>
        <dsp:cNvPr id="0" name=""/>
        <dsp:cNvSpPr/>
      </dsp:nvSpPr>
      <dsp:spPr>
        <a:xfrm>
          <a:off x="1629706" y="1009442"/>
          <a:ext cx="1810785" cy="724314"/>
        </a:xfrm>
        <a:prstGeom prst="chevron">
          <a:avLst/>
        </a:prstGeom>
        <a:solidFill>
          <a:schemeClr val="accent2">
            <a:hueOff val="-672896"/>
            <a:satOff val="1349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Montserrat Regular" panose="020B0604020202020204" charset="0"/>
            </a:rPr>
            <a:t>Second Option	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1991863" y="1009442"/>
        <a:ext cx="1086471" cy="724314"/>
      </dsp:txXfrm>
    </dsp:sp>
    <dsp:sp modelId="{0DD818F4-EA53-470C-8A30-D13BC009D7E8}">
      <dsp:nvSpPr>
        <dsp:cNvPr id="0" name=""/>
        <dsp:cNvSpPr/>
      </dsp:nvSpPr>
      <dsp:spPr>
        <a:xfrm>
          <a:off x="3259413" y="1009442"/>
          <a:ext cx="1810785" cy="724314"/>
        </a:xfrm>
        <a:prstGeom prst="chevron">
          <a:avLst/>
        </a:prstGeom>
        <a:solidFill>
          <a:schemeClr val="accent2">
            <a:hueOff val="-1345791"/>
            <a:satOff val="269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Montserrat Regular" panose="020B0604020202020204" charset="0"/>
            </a:rPr>
            <a:t>First Option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3621570" y="1009442"/>
        <a:ext cx="1086471" cy="724314"/>
      </dsp:txXfrm>
    </dsp:sp>
    <dsp:sp modelId="{25CAAD72-2276-43E4-BC3A-BD49BE13B9AC}">
      <dsp:nvSpPr>
        <dsp:cNvPr id="0" name=""/>
        <dsp:cNvSpPr/>
      </dsp:nvSpPr>
      <dsp:spPr>
        <a:xfrm>
          <a:off x="4889120" y="1009442"/>
          <a:ext cx="1810785" cy="724314"/>
        </a:xfrm>
        <a:prstGeom prst="chevron">
          <a:avLst/>
        </a:prstGeom>
        <a:solidFill>
          <a:schemeClr val="accent2">
            <a:hueOff val="-2018687"/>
            <a:satOff val="4047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Montserrat Regular" panose="020B0604020202020204" charset="0"/>
            </a:rPr>
            <a:t>Confirmed 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5251277" y="1009442"/>
        <a:ext cx="1086471" cy="724314"/>
      </dsp:txXfrm>
    </dsp:sp>
    <dsp:sp modelId="{6765CA91-A054-4B7A-B944-99B8FD03C32F}">
      <dsp:nvSpPr>
        <dsp:cNvPr id="0" name=""/>
        <dsp:cNvSpPr/>
      </dsp:nvSpPr>
      <dsp:spPr>
        <a:xfrm>
          <a:off x="6518827" y="1009442"/>
          <a:ext cx="1810785" cy="724314"/>
        </a:xfrm>
        <a:prstGeom prst="chevron">
          <a:avLst/>
        </a:prstGeom>
        <a:solidFill>
          <a:schemeClr val="accent2">
            <a:hueOff val="-2691582"/>
            <a:satOff val="539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Montserrat Regular" panose="020B0604020202020204" charset="0"/>
            </a:rPr>
            <a:t>Deposit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6880984" y="1009442"/>
        <a:ext cx="1086471" cy="724314"/>
      </dsp:txXfrm>
    </dsp:sp>
    <dsp:sp modelId="{1B2D3261-856E-4C3F-90CD-AAE399283E23}">
      <dsp:nvSpPr>
        <dsp:cNvPr id="0" name=""/>
        <dsp:cNvSpPr/>
      </dsp:nvSpPr>
      <dsp:spPr>
        <a:xfrm>
          <a:off x="8148533" y="1009442"/>
          <a:ext cx="1810785" cy="724314"/>
        </a:xfrm>
        <a:prstGeom prst="chevron">
          <a:avLst/>
        </a:prstGeom>
        <a:solidFill>
          <a:schemeClr val="accent2">
            <a:hueOff val="-3364477"/>
            <a:satOff val="6745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Montserrat Regular" panose="020B0604020202020204" charset="0"/>
            </a:rPr>
            <a:t>Contract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8510690" y="1009442"/>
        <a:ext cx="1086471" cy="724314"/>
      </dsp:txXfrm>
    </dsp:sp>
    <dsp:sp modelId="{291BE69A-76E0-48BD-9DD7-0270E10149A9}">
      <dsp:nvSpPr>
        <dsp:cNvPr id="0" name=""/>
        <dsp:cNvSpPr/>
      </dsp:nvSpPr>
      <dsp:spPr>
        <a:xfrm>
          <a:off x="9778240" y="1009442"/>
          <a:ext cx="1810785" cy="724314"/>
        </a:xfrm>
        <a:prstGeom prst="chevron">
          <a:avLst/>
        </a:prstGeom>
        <a:solidFill>
          <a:schemeClr val="accent2">
            <a:hueOff val="-4037373"/>
            <a:satOff val="8094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Montserrat Regular" panose="020B0604020202020204" charset="0"/>
            </a:rPr>
            <a:t>Final contract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10140397" y="1009442"/>
        <a:ext cx="1086471" cy="7243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65543-EDF9-4A15-B781-B164D33F71D8}">
      <dsp:nvSpPr>
        <dsp:cNvPr id="0" name=""/>
        <dsp:cNvSpPr/>
      </dsp:nvSpPr>
      <dsp:spPr>
        <a:xfrm>
          <a:off x="64951" y="10"/>
          <a:ext cx="1441140" cy="864684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decline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64951" y="10"/>
        <a:ext cx="1441140" cy="864684"/>
      </dsp:txXfrm>
    </dsp:sp>
    <dsp:sp modelId="{145D022E-E4DE-4379-82F7-E4652A81E7C5}">
      <dsp:nvSpPr>
        <dsp:cNvPr id="0" name=""/>
        <dsp:cNvSpPr/>
      </dsp:nvSpPr>
      <dsp:spPr>
        <a:xfrm>
          <a:off x="1650206" y="10"/>
          <a:ext cx="1441140" cy="864684"/>
        </a:xfrm>
        <a:prstGeom prst="rect">
          <a:avLst/>
        </a:prstGeom>
        <a:solidFill>
          <a:schemeClr val="accent4">
            <a:shade val="80000"/>
            <a:hueOff val="8168"/>
            <a:satOff val="-495"/>
            <a:lumOff val="91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no</a:t>
          </a:r>
          <a:r>
            <a:rPr lang="en-US" sz="1500" kern="1200" dirty="0"/>
            <a:t> </a:t>
          </a:r>
          <a:r>
            <a:rPr lang="en-US" sz="1300" kern="1200" dirty="0">
              <a:latin typeface="Montserrat Regular" panose="020B0604020202020204" charset="0"/>
            </a:rPr>
            <a:t>response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1650206" y="10"/>
        <a:ext cx="1441140" cy="864684"/>
      </dsp:txXfrm>
    </dsp:sp>
    <dsp:sp modelId="{16DD2865-A1B2-477F-82D6-04E9CBA1F55A}">
      <dsp:nvSpPr>
        <dsp:cNvPr id="0" name=""/>
        <dsp:cNvSpPr/>
      </dsp:nvSpPr>
      <dsp:spPr>
        <a:xfrm>
          <a:off x="3235461" y="10"/>
          <a:ext cx="1441140" cy="864684"/>
        </a:xfrm>
        <a:prstGeom prst="rect">
          <a:avLst/>
        </a:prstGeom>
        <a:solidFill>
          <a:schemeClr val="accent4">
            <a:shade val="80000"/>
            <a:hueOff val="16337"/>
            <a:satOff val="-990"/>
            <a:lumOff val="18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Montserrat Regular" panose="020B0604020202020204" charset="0"/>
            </a:rPr>
            <a:t>cancelled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3235461" y="10"/>
        <a:ext cx="1441140" cy="864684"/>
      </dsp:txXfrm>
    </dsp:sp>
    <dsp:sp modelId="{791F60C0-80D7-4150-883B-51ACA774A425}">
      <dsp:nvSpPr>
        <dsp:cNvPr id="0" name=""/>
        <dsp:cNvSpPr/>
      </dsp:nvSpPr>
      <dsp:spPr>
        <a:xfrm>
          <a:off x="4820716" y="10"/>
          <a:ext cx="1441140" cy="864684"/>
        </a:xfrm>
        <a:prstGeom prst="rect">
          <a:avLst/>
        </a:prstGeom>
        <a:solidFill>
          <a:schemeClr val="accent4">
            <a:shade val="80000"/>
            <a:hueOff val="24505"/>
            <a:satOff val="-1485"/>
            <a:lumOff val="27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Montserrat Regular" panose="020B0604020202020204" charset="0"/>
            </a:rPr>
            <a:t>Date change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4820716" y="10"/>
        <a:ext cx="1441140" cy="864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054DE-A14E-42C1-85B5-FA11900D6048}">
      <dsp:nvSpPr>
        <dsp:cNvPr id="0" name=""/>
        <dsp:cNvSpPr/>
      </dsp:nvSpPr>
      <dsp:spPr>
        <a:xfrm>
          <a:off x="0" y="1009442"/>
          <a:ext cx="1810785" cy="7243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identify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362157" y="1009442"/>
        <a:ext cx="1086471" cy="724314"/>
      </dsp:txXfrm>
    </dsp:sp>
    <dsp:sp modelId="{707B0262-05C3-48DB-809B-CBB70C53EDEF}">
      <dsp:nvSpPr>
        <dsp:cNvPr id="0" name=""/>
        <dsp:cNvSpPr/>
      </dsp:nvSpPr>
      <dsp:spPr>
        <a:xfrm>
          <a:off x="1629706" y="1009442"/>
          <a:ext cx="1810785" cy="724314"/>
        </a:xfrm>
        <a:prstGeom prst="chevron">
          <a:avLst/>
        </a:prstGeom>
        <a:solidFill>
          <a:schemeClr val="accent2">
            <a:hueOff val="-672896"/>
            <a:satOff val="1349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research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1991863" y="1009442"/>
        <a:ext cx="1086471" cy="724314"/>
      </dsp:txXfrm>
    </dsp:sp>
    <dsp:sp modelId="{0DD818F4-EA53-470C-8A30-D13BC009D7E8}">
      <dsp:nvSpPr>
        <dsp:cNvPr id="0" name=""/>
        <dsp:cNvSpPr/>
      </dsp:nvSpPr>
      <dsp:spPr>
        <a:xfrm>
          <a:off x="3259413" y="1009442"/>
          <a:ext cx="1810785" cy="724314"/>
        </a:xfrm>
        <a:prstGeom prst="chevron">
          <a:avLst/>
        </a:prstGeom>
        <a:solidFill>
          <a:schemeClr val="accent2">
            <a:hueOff val="-1345791"/>
            <a:satOff val="269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cultivate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3621570" y="1009442"/>
        <a:ext cx="1086471" cy="724314"/>
      </dsp:txXfrm>
    </dsp:sp>
    <dsp:sp modelId="{25CAAD72-2276-43E4-BC3A-BD49BE13B9AC}">
      <dsp:nvSpPr>
        <dsp:cNvPr id="0" name=""/>
        <dsp:cNvSpPr/>
      </dsp:nvSpPr>
      <dsp:spPr>
        <a:xfrm>
          <a:off x="4889120" y="1009442"/>
          <a:ext cx="1810785" cy="724314"/>
        </a:xfrm>
        <a:prstGeom prst="chevron">
          <a:avLst/>
        </a:prstGeom>
        <a:solidFill>
          <a:schemeClr val="accent2">
            <a:hueOff val="-2018687"/>
            <a:satOff val="4047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ask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5251277" y="1009442"/>
        <a:ext cx="1086471" cy="724314"/>
      </dsp:txXfrm>
    </dsp:sp>
    <dsp:sp modelId="{6765CA91-A054-4B7A-B944-99B8FD03C32F}">
      <dsp:nvSpPr>
        <dsp:cNvPr id="0" name=""/>
        <dsp:cNvSpPr/>
      </dsp:nvSpPr>
      <dsp:spPr>
        <a:xfrm>
          <a:off x="6518827" y="1009442"/>
          <a:ext cx="1810785" cy="724314"/>
        </a:xfrm>
        <a:prstGeom prst="chevron">
          <a:avLst/>
        </a:prstGeom>
        <a:solidFill>
          <a:schemeClr val="accent2">
            <a:hueOff val="-2691582"/>
            <a:satOff val="539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decision</a:t>
          </a:r>
          <a:r>
            <a:rPr lang="en-US" sz="1200" kern="1200" dirty="0"/>
            <a:t> </a:t>
          </a:r>
          <a:r>
            <a:rPr lang="en-US" sz="1300" kern="1200" dirty="0">
              <a:latin typeface="Montserrat Regular" panose="020B0604020202020204" charset="0"/>
            </a:rPr>
            <a:t>pending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6880984" y="1009442"/>
        <a:ext cx="1086471" cy="724314"/>
      </dsp:txXfrm>
    </dsp:sp>
    <dsp:sp modelId="{1B2D3261-856E-4C3F-90CD-AAE399283E23}">
      <dsp:nvSpPr>
        <dsp:cNvPr id="0" name=""/>
        <dsp:cNvSpPr/>
      </dsp:nvSpPr>
      <dsp:spPr>
        <a:xfrm>
          <a:off x="8148533" y="1009442"/>
          <a:ext cx="1810785" cy="724314"/>
        </a:xfrm>
        <a:prstGeom prst="chevron">
          <a:avLst/>
        </a:prstGeom>
        <a:solidFill>
          <a:schemeClr val="accent2">
            <a:hueOff val="-3364477"/>
            <a:satOff val="6745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accepted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8510690" y="1009442"/>
        <a:ext cx="1086471" cy="724314"/>
      </dsp:txXfrm>
    </dsp:sp>
    <dsp:sp modelId="{291BE69A-76E0-48BD-9DD7-0270E10149A9}">
      <dsp:nvSpPr>
        <dsp:cNvPr id="0" name=""/>
        <dsp:cNvSpPr/>
      </dsp:nvSpPr>
      <dsp:spPr>
        <a:xfrm>
          <a:off x="9778240" y="1009442"/>
          <a:ext cx="1810785" cy="724314"/>
        </a:xfrm>
        <a:prstGeom prst="chevron">
          <a:avLst/>
        </a:prstGeom>
        <a:solidFill>
          <a:schemeClr val="accent2">
            <a:hueOff val="-4037373"/>
            <a:satOff val="8094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stewardship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10140397" y="1009442"/>
        <a:ext cx="1086471" cy="7243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65543-EDF9-4A15-B781-B164D33F71D8}">
      <dsp:nvSpPr>
        <dsp:cNvPr id="0" name=""/>
        <dsp:cNvSpPr/>
      </dsp:nvSpPr>
      <dsp:spPr>
        <a:xfrm>
          <a:off x="2162" y="81103"/>
          <a:ext cx="1170830" cy="70249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decline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2162" y="81103"/>
        <a:ext cx="1170830" cy="702498"/>
      </dsp:txXfrm>
    </dsp:sp>
    <dsp:sp modelId="{145D022E-E4DE-4379-82F7-E4652A81E7C5}">
      <dsp:nvSpPr>
        <dsp:cNvPr id="0" name=""/>
        <dsp:cNvSpPr/>
      </dsp:nvSpPr>
      <dsp:spPr>
        <a:xfrm>
          <a:off x="1290075" y="81103"/>
          <a:ext cx="1170830" cy="702498"/>
        </a:xfrm>
        <a:prstGeom prst="rect">
          <a:avLst/>
        </a:prstGeom>
        <a:solidFill>
          <a:schemeClr val="accent4">
            <a:shade val="80000"/>
            <a:hueOff val="6126"/>
            <a:satOff val="-371"/>
            <a:lumOff val="6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no</a:t>
          </a:r>
          <a:r>
            <a:rPr lang="en-US" sz="1500" kern="1200" dirty="0"/>
            <a:t> </a:t>
          </a:r>
          <a:r>
            <a:rPr lang="en-US" sz="1300" kern="1200" dirty="0">
              <a:latin typeface="Montserrat Regular" panose="020B0604020202020204" charset="0"/>
            </a:rPr>
            <a:t>response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1290075" y="81103"/>
        <a:ext cx="1170830" cy="702498"/>
      </dsp:txXfrm>
    </dsp:sp>
    <dsp:sp modelId="{16DD2865-A1B2-477F-82D6-04E9CBA1F55A}">
      <dsp:nvSpPr>
        <dsp:cNvPr id="0" name=""/>
        <dsp:cNvSpPr/>
      </dsp:nvSpPr>
      <dsp:spPr>
        <a:xfrm>
          <a:off x="2577989" y="81103"/>
          <a:ext cx="1170830" cy="702498"/>
        </a:xfrm>
        <a:prstGeom prst="rect">
          <a:avLst/>
        </a:prstGeom>
        <a:solidFill>
          <a:schemeClr val="accent4">
            <a:shade val="80000"/>
            <a:hueOff val="12253"/>
            <a:satOff val="-742"/>
            <a:lumOff val="137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not</a:t>
          </a:r>
          <a:r>
            <a:rPr lang="en-US" sz="1500" kern="1200" dirty="0"/>
            <a:t> </a:t>
          </a:r>
          <a:r>
            <a:rPr lang="en-US" sz="1300" kern="1200" dirty="0">
              <a:latin typeface="Montserrat Regular" panose="020B0604020202020204" charset="0"/>
            </a:rPr>
            <a:t>yet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2577989" y="81103"/>
        <a:ext cx="1170830" cy="702498"/>
      </dsp:txXfrm>
    </dsp:sp>
    <dsp:sp modelId="{791F60C0-80D7-4150-883B-51ACA774A425}">
      <dsp:nvSpPr>
        <dsp:cNvPr id="0" name=""/>
        <dsp:cNvSpPr/>
      </dsp:nvSpPr>
      <dsp:spPr>
        <a:xfrm>
          <a:off x="3865902" y="81103"/>
          <a:ext cx="1170830" cy="702498"/>
        </a:xfrm>
        <a:prstGeom prst="rect">
          <a:avLst/>
        </a:prstGeom>
        <a:solidFill>
          <a:schemeClr val="accent4">
            <a:shade val="80000"/>
            <a:hueOff val="18379"/>
            <a:satOff val="-1114"/>
            <a:lumOff val="20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on</a:t>
          </a:r>
          <a:r>
            <a:rPr lang="en-US" sz="1500" kern="1200" dirty="0"/>
            <a:t> </a:t>
          </a:r>
          <a:r>
            <a:rPr lang="en-US" sz="1300" kern="1200" dirty="0">
              <a:latin typeface="Montserrat Regular" panose="020B0604020202020204" charset="0"/>
            </a:rPr>
            <a:t>hold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3865902" y="81103"/>
        <a:ext cx="1170830" cy="702498"/>
      </dsp:txXfrm>
    </dsp:sp>
    <dsp:sp modelId="{87578B4E-7F70-4E77-A5C9-B156588437AD}">
      <dsp:nvSpPr>
        <dsp:cNvPr id="0" name=""/>
        <dsp:cNvSpPr/>
      </dsp:nvSpPr>
      <dsp:spPr>
        <a:xfrm>
          <a:off x="5153816" y="81103"/>
          <a:ext cx="1170830" cy="702498"/>
        </a:xfrm>
        <a:prstGeom prst="rect">
          <a:avLst/>
        </a:prstGeom>
        <a:solidFill>
          <a:schemeClr val="accent4">
            <a:shade val="80000"/>
            <a:hueOff val="24505"/>
            <a:satOff val="-1485"/>
            <a:lumOff val="27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Montserrat Regular" panose="020B0604020202020204" charset="0"/>
            </a:rPr>
            <a:t>withdrawn</a:t>
          </a:r>
          <a:endParaRPr lang="en-AU" sz="1300" kern="1200" dirty="0">
            <a:latin typeface="Montserrat Regular" panose="020B0604020202020204" charset="0"/>
          </a:endParaRPr>
        </a:p>
      </dsp:txBody>
      <dsp:txXfrm>
        <a:off x="5153816" y="81103"/>
        <a:ext cx="1170830" cy="702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33B2A-88FF-4CDC-AE0C-11EAE3A47E6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B169-61BD-4C43-A647-4F7AB2CD3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6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76DBC-A113-8845-96E5-E59B8C4A4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915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37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738E-04DE-486B-A928-7D06E0C31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91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738E-04DE-486B-A928-7D06E0C31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83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738E-04DE-486B-A928-7D06E0C31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10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738E-04DE-486B-A928-7D06E0C31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134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738E-04DE-486B-A928-7D06E0C31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163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738E-04DE-486B-A928-7D06E0C31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630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738E-04DE-486B-A928-7D06E0C31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102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738E-04DE-486B-A928-7D06E0C31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422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738E-04DE-486B-A928-7D06E0C31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3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13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738E-04DE-486B-A928-7D06E0C31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400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19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55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23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25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35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0D6FF-EC6E-40F2-8E34-E97C912E2E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885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0D6FF-EC6E-40F2-8E34-E97C912E2E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104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0D6FF-EC6E-40F2-8E34-E97C912E2E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13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0D6FF-EC6E-40F2-8E34-E97C912E2E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18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23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0D6FF-EC6E-40F2-8E34-E97C912E2E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98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11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72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47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251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6900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298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36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773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1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85924-1AA4-4920-B3DC-9A3758E5A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9610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976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2827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3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17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0D6FF-EC6E-40F2-8E34-E97C912E2E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13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0D6FF-EC6E-40F2-8E34-E97C912E2E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4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169-61BD-4C43-A647-4F7AB2CD31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jpe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81000" y="1960494"/>
            <a:ext cx="11430000" cy="4697481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 baseline="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00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133600"/>
            <a:ext cx="7162800" cy="4355827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Level one slide content</a:t>
            </a:r>
          </a:p>
          <a:p>
            <a:pPr lvl="1"/>
            <a:r>
              <a:rPr lang="en-US" dirty="0" smtClean="0"/>
              <a:t>Second level slide content</a:t>
            </a:r>
          </a:p>
          <a:p>
            <a:pPr lvl="2"/>
            <a:r>
              <a:rPr lang="en-US" dirty="0" smtClean="0"/>
              <a:t>Third level slide content</a:t>
            </a:r>
          </a:p>
          <a:p>
            <a:pPr lvl="3"/>
            <a:r>
              <a:rPr lang="en-US" dirty="0" smtClean="0"/>
              <a:t>Fourth level slide content</a:t>
            </a:r>
          </a:p>
          <a:p>
            <a:pPr lvl="4"/>
            <a:r>
              <a:rPr lang="en-US" dirty="0" smtClean="0"/>
              <a:t>Fifth level slide content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1965"/>
            <a:ext cx="7658100" cy="12333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55570"/>
            <a:ext cx="2778547" cy="5833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474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133600"/>
            <a:ext cx="3886200" cy="43434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Level one slide content</a:t>
            </a:r>
          </a:p>
          <a:p>
            <a:pPr lvl="1"/>
            <a:r>
              <a:rPr lang="en-US" dirty="0" smtClean="0"/>
              <a:t>Second level slide content</a:t>
            </a:r>
          </a:p>
          <a:p>
            <a:pPr lvl="2"/>
            <a:r>
              <a:rPr lang="en-US" dirty="0" smtClean="0"/>
              <a:t>Third level slide content</a:t>
            </a:r>
          </a:p>
          <a:p>
            <a:pPr lvl="3"/>
            <a:r>
              <a:rPr lang="en-US" dirty="0" smtClean="0"/>
              <a:t>Fourth level slide content</a:t>
            </a:r>
          </a:p>
          <a:p>
            <a:pPr lvl="4"/>
            <a:r>
              <a:rPr lang="en-US" dirty="0" smtClean="0"/>
              <a:t>Fifth level slide content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273" y="698530"/>
            <a:ext cx="4847529" cy="7201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24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Horizontal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1250" y="-772812"/>
            <a:ext cx="5973187" cy="8873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10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oosh.png"/>
          <p:cNvPicPr>
            <a:picLocks noChangeAspect="1"/>
          </p:cNvPicPr>
          <p:nvPr userDrawn="1"/>
        </p:nvPicPr>
        <p:blipFill>
          <a:blip r:embed="rId3" cstate="print"/>
          <a:srcRect b="24256"/>
          <a:stretch>
            <a:fillRect/>
          </a:stretch>
        </p:blipFill>
        <p:spPr>
          <a:xfrm>
            <a:off x="1026696" y="1058779"/>
            <a:ext cx="11165305" cy="5194537"/>
          </a:xfrm>
          <a:prstGeom prst="rect">
            <a:avLst/>
          </a:prstGeom>
        </p:spPr>
      </p:pic>
      <p:sp>
        <p:nvSpPr>
          <p:cNvPr id="7" name="Arc 6"/>
          <p:cNvSpPr/>
          <p:nvPr userDrawn="1"/>
        </p:nvSpPr>
        <p:spPr>
          <a:xfrm flipH="1">
            <a:off x="-2531645" y="8518357"/>
            <a:ext cx="29447289" cy="22026007"/>
          </a:xfrm>
          <a:prstGeom prst="arc">
            <a:avLst>
              <a:gd name="adj1" fmla="val 16172113"/>
              <a:gd name="adj2" fmla="val 78047"/>
            </a:avLst>
          </a:prstGeom>
          <a:ln w="317500" cmpd="sng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7600" y="685801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895600"/>
            <a:ext cx="5588000" cy="2514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Sub-Title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Name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500557" y="1"/>
            <a:ext cx="269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© 2015 Tessitur</a:t>
            </a:r>
            <a:r>
              <a:rPr lang="en-US" sz="1200" baseline="0" dirty="0" smtClean="0">
                <a:solidFill>
                  <a:schemeClr val="bg1"/>
                </a:solidFill>
              </a:rPr>
              <a:t>a Network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56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Text Color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5257800"/>
            <a:ext cx="118872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 marL="571500" marR="0" indent="-57150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aseline="0" dirty="0" smtClea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Text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08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One Line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/>
            </a:lvl4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438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464"/>
            <a:ext cx="12192000" cy="3145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26" y="334330"/>
            <a:ext cx="2394943" cy="9805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6146"/>
            <a:ext cx="12191999" cy="276999"/>
          </a:xfrm>
          <a:solidFill>
            <a:srgbClr val="000000">
              <a:alpha val="50196"/>
            </a:srgbClr>
          </a:solidFill>
        </p:spPr>
        <p:txBody>
          <a:bodyPr wrap="square" rIns="182880" rtlCol="0"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US" sz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en-US" dirty="0" smtClean="0"/>
              <a:t>Day Name, Month Date, Year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963" y="2295179"/>
            <a:ext cx="11268075" cy="794064"/>
          </a:xfrm>
        </p:spPr>
        <p:txBody>
          <a:bodyPr lIns="91440" anchor="ctr" anchorCtr="0">
            <a:spAutoFit/>
          </a:bodyPr>
          <a:lstStyle>
            <a:lvl1pPr algn="ctr">
              <a:defRPr sz="4400">
                <a:latin typeface="Montserrat Light" panose="00000400000000000000" pitchFamily="2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3411656"/>
            <a:ext cx="11268074" cy="577850"/>
          </a:xfrm>
        </p:spPr>
        <p:txBody>
          <a:bodyPr vert="horz" lIns="91440" tIns="91440" rIns="91440" bIns="91440" rtlCol="0" anchor="ctr" anchorCtr="0">
            <a:spAutoFit/>
          </a:bodyPr>
          <a:lstStyle>
            <a:lvl1pPr marL="457200" indent="-457200" algn="ctr">
              <a:buNone/>
              <a:defRPr lang="en-US" sz="2300" smtClean="0"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 smtClean="0"/>
              <a:t>Presenter Name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66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464"/>
            <a:ext cx="12192000" cy="3145536"/>
          </a:xfrm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1009650" y="1974850"/>
            <a:ext cx="2159000" cy="21574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5675" y="2353620"/>
            <a:ext cx="8220075" cy="821763"/>
          </a:xfrm>
        </p:spPr>
        <p:txBody>
          <a:bodyPr lIns="182880" anchor="ctr" anchorCtr="0">
            <a:spAutoFit/>
          </a:bodyPr>
          <a:lstStyle>
            <a:lvl1pPr algn="l">
              <a:defRPr sz="4400">
                <a:latin typeface="Montserrat Light" panose="00000400000000000000" pitchFamily="2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95676" y="3554531"/>
            <a:ext cx="8220074" cy="577850"/>
          </a:xfrm>
        </p:spPr>
        <p:txBody>
          <a:bodyPr vert="horz" lIns="182880" tIns="91440" rIns="91440" bIns="91440" rtlCol="0" anchor="ctr" anchorCtr="0">
            <a:spAutoFit/>
          </a:bodyPr>
          <a:lstStyle>
            <a:lvl1pPr marL="457200" indent="-457200">
              <a:buNone/>
              <a:defRPr lang="en-US" sz="2300" smtClean="0"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 smtClean="0"/>
              <a:t>Presenter Name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06146"/>
            <a:ext cx="12191999" cy="276999"/>
          </a:xfrm>
          <a:solidFill>
            <a:srgbClr val="000000">
              <a:alpha val="50196"/>
            </a:srgbClr>
          </a:solidFill>
        </p:spPr>
        <p:txBody>
          <a:bodyPr wrap="square" rIns="182880" rtlCol="0"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US" sz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en-US" dirty="0" smtClean="0"/>
              <a:t>Day Name, Month Date, Year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26" y="334330"/>
            <a:ext cx="2394943" cy="980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1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66" y="260141"/>
            <a:ext cx="2050261" cy="839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>
          <a:xfrm>
            <a:off x="3567930" y="4783784"/>
            <a:ext cx="8624070" cy="2074216"/>
          </a:xfrm>
          <a:prstGeom prst="rect">
            <a:avLst/>
          </a:prstGeom>
        </p:spPr>
      </p:pic>
      <p:sp>
        <p:nvSpPr>
          <p:cNvPr id="14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6492875" y="3027928"/>
            <a:ext cx="1956548" cy="195511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HEADSHOT 2</a:t>
            </a:r>
            <a:endParaRPr lang="en-US" dirty="0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1140238" y="3027928"/>
            <a:ext cx="1956548" cy="195511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HEADSHOT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513" y="1555593"/>
            <a:ext cx="11610974" cy="794064"/>
          </a:xfrm>
        </p:spPr>
        <p:txBody>
          <a:bodyPr lIns="182880" anchor="ctr" anchorCtr="0">
            <a:spAutoFit/>
          </a:bodyPr>
          <a:lstStyle>
            <a:lvl1pPr algn="ctr">
              <a:defRPr sz="4400">
                <a:latin typeface="Montserrat Light" panose="00000400000000000000" pitchFamily="2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13249" y="3294331"/>
            <a:ext cx="2876549" cy="489365"/>
          </a:xfrm>
        </p:spPr>
        <p:txBody>
          <a:bodyPr vert="horz" lIns="91440" tIns="91440" rIns="91440" bIns="91440" rtlCol="0" anchor="t" anchorCtr="0">
            <a:spAutoFit/>
          </a:bodyPr>
          <a:lstStyle>
            <a:lvl1pPr marL="457200" indent="-457200" algn="l">
              <a:buNone/>
              <a:defRPr lang="en-US" sz="1800" smtClean="0"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 smtClean="0"/>
              <a:t>Presenter Name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555162" y="3294331"/>
            <a:ext cx="2876549" cy="489365"/>
          </a:xfrm>
        </p:spPr>
        <p:txBody>
          <a:bodyPr vert="horz" lIns="91440" tIns="91440" rIns="91440" bIns="91440" rtlCol="0" anchor="t" anchorCtr="0">
            <a:spAutoFit/>
          </a:bodyPr>
          <a:lstStyle>
            <a:lvl1pPr marL="457200" indent="-457200" algn="l">
              <a:buNone/>
              <a:defRPr lang="en-US" sz="1800" smtClean="0"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 smtClean="0"/>
              <a:t>Presenter Name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406146"/>
            <a:ext cx="12191999" cy="276999"/>
          </a:xfrm>
          <a:gradFill>
            <a:gsLst>
              <a:gs pos="48000">
                <a:schemeClr val="tx1">
                  <a:alpha val="50000"/>
                </a:schemeClr>
              </a:gs>
              <a:gs pos="67000">
                <a:schemeClr val="tx1">
                  <a:alpha val="0"/>
                </a:schemeClr>
              </a:gs>
            </a:gsLst>
            <a:lin ang="12000000" scaled="0"/>
          </a:gradFill>
        </p:spPr>
        <p:txBody>
          <a:bodyPr wrap="square" rIns="182880" rtlCol="0"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US" sz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en-US" dirty="0" smtClean="0"/>
              <a:t>Day Name, Month Date, Year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00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46" y="284097"/>
            <a:ext cx="1695858" cy="690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>
          <a:xfrm>
            <a:off x="3567930" y="4783784"/>
            <a:ext cx="8624070" cy="2074216"/>
          </a:xfrm>
          <a:prstGeom prst="rect">
            <a:avLst/>
          </a:prstGeom>
        </p:spPr>
      </p:pic>
      <p:sp>
        <p:nvSpPr>
          <p:cNvPr id="14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5117724" y="2626821"/>
            <a:ext cx="1956548" cy="195511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HEADSHOT 2</a:t>
            </a:r>
            <a:endParaRPr lang="en-US" dirty="0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1289901" y="2626821"/>
            <a:ext cx="1956548" cy="195511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HEADSHOT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513" y="1397136"/>
            <a:ext cx="11610974" cy="794064"/>
          </a:xfrm>
        </p:spPr>
        <p:txBody>
          <a:bodyPr lIns="182880" anchor="ctr" anchorCtr="0">
            <a:spAutoFit/>
          </a:bodyPr>
          <a:lstStyle>
            <a:lvl1pPr algn="ctr">
              <a:defRPr sz="4400">
                <a:latin typeface="Montserrat Light" panose="000004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0606" y="4633466"/>
            <a:ext cx="3195140" cy="455509"/>
          </a:xfrm>
        </p:spPr>
        <p:txBody>
          <a:bodyPr vert="horz" lIns="91440" tIns="91440" rIns="91440" bIns="91440" rtlCol="0" anchor="t" anchorCtr="0">
            <a:spAutoFit/>
          </a:bodyPr>
          <a:lstStyle>
            <a:lvl1pPr marL="457200" indent="-457200" algn="ctr">
              <a:buNone/>
              <a:defRPr lang="en-US" sz="1600" smtClean="0"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 smtClean="0"/>
              <a:t>Presenter 1</a:t>
            </a:r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9015162" y="2626821"/>
            <a:ext cx="1956548" cy="195511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HEADSHOT 3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498428" y="4633466"/>
            <a:ext cx="3195140" cy="455509"/>
          </a:xfrm>
        </p:spPr>
        <p:txBody>
          <a:bodyPr vert="horz" lIns="91440" tIns="91440" rIns="91440" bIns="91440" rtlCol="0" anchor="t" anchorCtr="0">
            <a:spAutoFit/>
          </a:bodyPr>
          <a:lstStyle>
            <a:lvl1pPr marL="457200" indent="-457200" algn="ctr">
              <a:buNone/>
              <a:defRPr lang="en-US" sz="1600" smtClean="0"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 smtClean="0"/>
              <a:t>Presenter 2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326250" y="4633466"/>
            <a:ext cx="3195140" cy="455509"/>
          </a:xfrm>
        </p:spPr>
        <p:txBody>
          <a:bodyPr vert="horz" lIns="91440" tIns="91440" rIns="91440" bIns="91440" rtlCol="0" anchor="t" anchorCtr="0">
            <a:spAutoFit/>
          </a:bodyPr>
          <a:lstStyle>
            <a:lvl1pPr marL="457200" indent="-457200" algn="ctr">
              <a:buNone/>
              <a:defRPr lang="en-US" sz="1600" smtClean="0"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 smtClean="0"/>
              <a:t>Presenter 3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406146"/>
            <a:ext cx="12191999" cy="276999"/>
          </a:xfrm>
          <a:gradFill>
            <a:gsLst>
              <a:gs pos="48000">
                <a:schemeClr val="tx1">
                  <a:alpha val="50000"/>
                </a:schemeClr>
              </a:gs>
              <a:gs pos="67000">
                <a:schemeClr val="tx1">
                  <a:alpha val="0"/>
                </a:schemeClr>
              </a:gs>
            </a:gsLst>
            <a:lin ang="12000000" scaled="0"/>
          </a:gradFill>
        </p:spPr>
        <p:txBody>
          <a:bodyPr wrap="square" rIns="182880" rtlCol="0"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US" sz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en-US" dirty="0" smtClean="0"/>
              <a:t>Day Name, Month Date, Year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95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81000" y="1960494"/>
            <a:ext cx="5577840" cy="46974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1"/>
          </p:nvPr>
        </p:nvSpPr>
        <p:spPr>
          <a:xfrm>
            <a:off x="6233160" y="1960494"/>
            <a:ext cx="5577840" cy="46974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58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464"/>
            <a:ext cx="12192000" cy="3145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13" y="974364"/>
            <a:ext cx="7689572" cy="3148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76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jor Area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952499"/>
            <a:ext cx="9601200" cy="3286125"/>
          </a:xfrm>
          <a:custGeom>
            <a:avLst/>
            <a:gdLst>
              <a:gd name="connsiteX0" fmla="*/ 0 w 10258425"/>
              <a:gd name="connsiteY0" fmla="*/ 0 h 3768725"/>
              <a:gd name="connsiteX1" fmla="*/ 8374063 w 10258425"/>
              <a:gd name="connsiteY1" fmla="*/ 0 h 3768725"/>
              <a:gd name="connsiteX2" fmla="*/ 10258425 w 10258425"/>
              <a:gd name="connsiteY2" fmla="*/ 1884363 h 3768725"/>
              <a:gd name="connsiteX3" fmla="*/ 10258425 w 10258425"/>
              <a:gd name="connsiteY3" fmla="*/ 3768725 h 3768725"/>
              <a:gd name="connsiteX4" fmla="*/ 0 w 10258425"/>
              <a:gd name="connsiteY4" fmla="*/ 3768725 h 3768725"/>
              <a:gd name="connsiteX5" fmla="*/ 0 w 10258425"/>
              <a:gd name="connsiteY5" fmla="*/ 0 h 3768725"/>
              <a:gd name="connsiteX0" fmla="*/ 0 w 10258425"/>
              <a:gd name="connsiteY0" fmla="*/ 0 h 3768725"/>
              <a:gd name="connsiteX1" fmla="*/ 8374063 w 10258425"/>
              <a:gd name="connsiteY1" fmla="*/ 0 h 3768725"/>
              <a:gd name="connsiteX2" fmla="*/ 10258425 w 10258425"/>
              <a:gd name="connsiteY2" fmla="*/ 1884363 h 3768725"/>
              <a:gd name="connsiteX3" fmla="*/ 7981950 w 10258425"/>
              <a:gd name="connsiteY3" fmla="*/ 3768725 h 3768725"/>
              <a:gd name="connsiteX4" fmla="*/ 0 w 10258425"/>
              <a:gd name="connsiteY4" fmla="*/ 3768725 h 3768725"/>
              <a:gd name="connsiteX5" fmla="*/ 0 w 10258425"/>
              <a:gd name="connsiteY5" fmla="*/ 0 h 3768725"/>
              <a:gd name="connsiteX0" fmla="*/ 0 w 10258425"/>
              <a:gd name="connsiteY0" fmla="*/ 0 h 3768725"/>
              <a:gd name="connsiteX1" fmla="*/ 8374063 w 10258425"/>
              <a:gd name="connsiteY1" fmla="*/ 0 h 3768725"/>
              <a:gd name="connsiteX2" fmla="*/ 10258425 w 10258425"/>
              <a:gd name="connsiteY2" fmla="*/ 1884363 h 3768725"/>
              <a:gd name="connsiteX3" fmla="*/ 0 w 10258425"/>
              <a:gd name="connsiteY3" fmla="*/ 3768725 h 3768725"/>
              <a:gd name="connsiteX4" fmla="*/ 0 w 10258425"/>
              <a:gd name="connsiteY4" fmla="*/ 0 h 3768725"/>
              <a:gd name="connsiteX0" fmla="*/ 0 w 8374063"/>
              <a:gd name="connsiteY0" fmla="*/ 0 h 3768725"/>
              <a:gd name="connsiteX1" fmla="*/ 8374063 w 8374063"/>
              <a:gd name="connsiteY1" fmla="*/ 0 h 3768725"/>
              <a:gd name="connsiteX2" fmla="*/ 8229600 w 8374063"/>
              <a:gd name="connsiteY2" fmla="*/ 3751263 h 3768725"/>
              <a:gd name="connsiteX3" fmla="*/ 0 w 8374063"/>
              <a:gd name="connsiteY3" fmla="*/ 3768725 h 3768725"/>
              <a:gd name="connsiteX4" fmla="*/ 0 w 8374063"/>
              <a:gd name="connsiteY4" fmla="*/ 0 h 3768725"/>
              <a:gd name="connsiteX0" fmla="*/ 0 w 10240963"/>
              <a:gd name="connsiteY0" fmla="*/ 0 h 3768725"/>
              <a:gd name="connsiteX1" fmla="*/ 10240963 w 10240963"/>
              <a:gd name="connsiteY1" fmla="*/ 9525 h 3768725"/>
              <a:gd name="connsiteX2" fmla="*/ 8229600 w 10240963"/>
              <a:gd name="connsiteY2" fmla="*/ 3751263 h 3768725"/>
              <a:gd name="connsiteX3" fmla="*/ 0 w 10240963"/>
              <a:gd name="connsiteY3" fmla="*/ 3768725 h 3768725"/>
              <a:gd name="connsiteX4" fmla="*/ 0 w 10240963"/>
              <a:gd name="connsiteY4" fmla="*/ 0 h 3768725"/>
              <a:gd name="connsiteX0" fmla="*/ 0 w 10100676"/>
              <a:gd name="connsiteY0" fmla="*/ 0 h 3768725"/>
              <a:gd name="connsiteX1" fmla="*/ 10100676 w 10100676"/>
              <a:gd name="connsiteY1" fmla="*/ 9525 h 3768725"/>
              <a:gd name="connsiteX2" fmla="*/ 8229600 w 10100676"/>
              <a:gd name="connsiteY2" fmla="*/ 3751263 h 3768725"/>
              <a:gd name="connsiteX3" fmla="*/ 0 w 10100676"/>
              <a:gd name="connsiteY3" fmla="*/ 3768725 h 3768725"/>
              <a:gd name="connsiteX4" fmla="*/ 0 w 10100676"/>
              <a:gd name="connsiteY4" fmla="*/ 0 h 376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0676" h="3768725">
                <a:moveTo>
                  <a:pt x="0" y="0"/>
                </a:moveTo>
                <a:lnTo>
                  <a:pt x="10100676" y="9525"/>
                </a:lnTo>
                <a:lnTo>
                  <a:pt x="8229600" y="3751263"/>
                </a:lnTo>
                <a:lnTo>
                  <a:pt x="0" y="37687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algn="l">
              <a:defRPr sz="6000" b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448665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5897052"/>
            <a:ext cx="1752600" cy="713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2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jor Area 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952499"/>
            <a:ext cx="9601200" cy="3286125"/>
          </a:xfrm>
          <a:custGeom>
            <a:avLst/>
            <a:gdLst>
              <a:gd name="connsiteX0" fmla="*/ 0 w 10258425"/>
              <a:gd name="connsiteY0" fmla="*/ 0 h 3768725"/>
              <a:gd name="connsiteX1" fmla="*/ 8374063 w 10258425"/>
              <a:gd name="connsiteY1" fmla="*/ 0 h 3768725"/>
              <a:gd name="connsiteX2" fmla="*/ 10258425 w 10258425"/>
              <a:gd name="connsiteY2" fmla="*/ 1884363 h 3768725"/>
              <a:gd name="connsiteX3" fmla="*/ 10258425 w 10258425"/>
              <a:gd name="connsiteY3" fmla="*/ 3768725 h 3768725"/>
              <a:gd name="connsiteX4" fmla="*/ 0 w 10258425"/>
              <a:gd name="connsiteY4" fmla="*/ 3768725 h 3768725"/>
              <a:gd name="connsiteX5" fmla="*/ 0 w 10258425"/>
              <a:gd name="connsiteY5" fmla="*/ 0 h 3768725"/>
              <a:gd name="connsiteX0" fmla="*/ 0 w 10258425"/>
              <a:gd name="connsiteY0" fmla="*/ 0 h 3768725"/>
              <a:gd name="connsiteX1" fmla="*/ 8374063 w 10258425"/>
              <a:gd name="connsiteY1" fmla="*/ 0 h 3768725"/>
              <a:gd name="connsiteX2" fmla="*/ 10258425 w 10258425"/>
              <a:gd name="connsiteY2" fmla="*/ 1884363 h 3768725"/>
              <a:gd name="connsiteX3" fmla="*/ 7981950 w 10258425"/>
              <a:gd name="connsiteY3" fmla="*/ 3768725 h 3768725"/>
              <a:gd name="connsiteX4" fmla="*/ 0 w 10258425"/>
              <a:gd name="connsiteY4" fmla="*/ 3768725 h 3768725"/>
              <a:gd name="connsiteX5" fmla="*/ 0 w 10258425"/>
              <a:gd name="connsiteY5" fmla="*/ 0 h 3768725"/>
              <a:gd name="connsiteX0" fmla="*/ 0 w 10258425"/>
              <a:gd name="connsiteY0" fmla="*/ 0 h 3768725"/>
              <a:gd name="connsiteX1" fmla="*/ 8374063 w 10258425"/>
              <a:gd name="connsiteY1" fmla="*/ 0 h 3768725"/>
              <a:gd name="connsiteX2" fmla="*/ 10258425 w 10258425"/>
              <a:gd name="connsiteY2" fmla="*/ 1884363 h 3768725"/>
              <a:gd name="connsiteX3" fmla="*/ 0 w 10258425"/>
              <a:gd name="connsiteY3" fmla="*/ 3768725 h 3768725"/>
              <a:gd name="connsiteX4" fmla="*/ 0 w 10258425"/>
              <a:gd name="connsiteY4" fmla="*/ 0 h 3768725"/>
              <a:gd name="connsiteX0" fmla="*/ 0 w 8374063"/>
              <a:gd name="connsiteY0" fmla="*/ 0 h 3768725"/>
              <a:gd name="connsiteX1" fmla="*/ 8374063 w 8374063"/>
              <a:gd name="connsiteY1" fmla="*/ 0 h 3768725"/>
              <a:gd name="connsiteX2" fmla="*/ 8229600 w 8374063"/>
              <a:gd name="connsiteY2" fmla="*/ 3751263 h 3768725"/>
              <a:gd name="connsiteX3" fmla="*/ 0 w 8374063"/>
              <a:gd name="connsiteY3" fmla="*/ 3768725 h 3768725"/>
              <a:gd name="connsiteX4" fmla="*/ 0 w 8374063"/>
              <a:gd name="connsiteY4" fmla="*/ 0 h 3768725"/>
              <a:gd name="connsiteX0" fmla="*/ 0 w 10240963"/>
              <a:gd name="connsiteY0" fmla="*/ 0 h 3768725"/>
              <a:gd name="connsiteX1" fmla="*/ 10240963 w 10240963"/>
              <a:gd name="connsiteY1" fmla="*/ 9525 h 3768725"/>
              <a:gd name="connsiteX2" fmla="*/ 8229600 w 10240963"/>
              <a:gd name="connsiteY2" fmla="*/ 3751263 h 3768725"/>
              <a:gd name="connsiteX3" fmla="*/ 0 w 10240963"/>
              <a:gd name="connsiteY3" fmla="*/ 3768725 h 3768725"/>
              <a:gd name="connsiteX4" fmla="*/ 0 w 10240963"/>
              <a:gd name="connsiteY4" fmla="*/ 0 h 3768725"/>
              <a:gd name="connsiteX0" fmla="*/ 0 w 10100676"/>
              <a:gd name="connsiteY0" fmla="*/ 0 h 3768725"/>
              <a:gd name="connsiteX1" fmla="*/ 10100676 w 10100676"/>
              <a:gd name="connsiteY1" fmla="*/ 9525 h 3768725"/>
              <a:gd name="connsiteX2" fmla="*/ 8229600 w 10100676"/>
              <a:gd name="connsiteY2" fmla="*/ 3751263 h 3768725"/>
              <a:gd name="connsiteX3" fmla="*/ 0 w 10100676"/>
              <a:gd name="connsiteY3" fmla="*/ 3768725 h 3768725"/>
              <a:gd name="connsiteX4" fmla="*/ 0 w 10100676"/>
              <a:gd name="connsiteY4" fmla="*/ 0 h 376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0676" h="3768725">
                <a:moveTo>
                  <a:pt x="0" y="0"/>
                </a:moveTo>
                <a:lnTo>
                  <a:pt x="10100676" y="9525"/>
                </a:lnTo>
                <a:lnTo>
                  <a:pt x="8229600" y="3751263"/>
                </a:lnTo>
                <a:lnTo>
                  <a:pt x="0" y="37687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algn="l">
              <a:defRPr sz="6000" b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448665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5897052"/>
            <a:ext cx="1752600" cy="713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80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jor Area 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952499"/>
            <a:ext cx="9601200" cy="3286125"/>
          </a:xfrm>
          <a:custGeom>
            <a:avLst/>
            <a:gdLst>
              <a:gd name="connsiteX0" fmla="*/ 0 w 10258425"/>
              <a:gd name="connsiteY0" fmla="*/ 0 h 3768725"/>
              <a:gd name="connsiteX1" fmla="*/ 8374063 w 10258425"/>
              <a:gd name="connsiteY1" fmla="*/ 0 h 3768725"/>
              <a:gd name="connsiteX2" fmla="*/ 10258425 w 10258425"/>
              <a:gd name="connsiteY2" fmla="*/ 1884363 h 3768725"/>
              <a:gd name="connsiteX3" fmla="*/ 10258425 w 10258425"/>
              <a:gd name="connsiteY3" fmla="*/ 3768725 h 3768725"/>
              <a:gd name="connsiteX4" fmla="*/ 0 w 10258425"/>
              <a:gd name="connsiteY4" fmla="*/ 3768725 h 3768725"/>
              <a:gd name="connsiteX5" fmla="*/ 0 w 10258425"/>
              <a:gd name="connsiteY5" fmla="*/ 0 h 3768725"/>
              <a:gd name="connsiteX0" fmla="*/ 0 w 10258425"/>
              <a:gd name="connsiteY0" fmla="*/ 0 h 3768725"/>
              <a:gd name="connsiteX1" fmla="*/ 8374063 w 10258425"/>
              <a:gd name="connsiteY1" fmla="*/ 0 h 3768725"/>
              <a:gd name="connsiteX2" fmla="*/ 10258425 w 10258425"/>
              <a:gd name="connsiteY2" fmla="*/ 1884363 h 3768725"/>
              <a:gd name="connsiteX3" fmla="*/ 7981950 w 10258425"/>
              <a:gd name="connsiteY3" fmla="*/ 3768725 h 3768725"/>
              <a:gd name="connsiteX4" fmla="*/ 0 w 10258425"/>
              <a:gd name="connsiteY4" fmla="*/ 3768725 h 3768725"/>
              <a:gd name="connsiteX5" fmla="*/ 0 w 10258425"/>
              <a:gd name="connsiteY5" fmla="*/ 0 h 3768725"/>
              <a:gd name="connsiteX0" fmla="*/ 0 w 10258425"/>
              <a:gd name="connsiteY0" fmla="*/ 0 h 3768725"/>
              <a:gd name="connsiteX1" fmla="*/ 8374063 w 10258425"/>
              <a:gd name="connsiteY1" fmla="*/ 0 h 3768725"/>
              <a:gd name="connsiteX2" fmla="*/ 10258425 w 10258425"/>
              <a:gd name="connsiteY2" fmla="*/ 1884363 h 3768725"/>
              <a:gd name="connsiteX3" fmla="*/ 0 w 10258425"/>
              <a:gd name="connsiteY3" fmla="*/ 3768725 h 3768725"/>
              <a:gd name="connsiteX4" fmla="*/ 0 w 10258425"/>
              <a:gd name="connsiteY4" fmla="*/ 0 h 3768725"/>
              <a:gd name="connsiteX0" fmla="*/ 0 w 8374063"/>
              <a:gd name="connsiteY0" fmla="*/ 0 h 3768725"/>
              <a:gd name="connsiteX1" fmla="*/ 8374063 w 8374063"/>
              <a:gd name="connsiteY1" fmla="*/ 0 h 3768725"/>
              <a:gd name="connsiteX2" fmla="*/ 8229600 w 8374063"/>
              <a:gd name="connsiteY2" fmla="*/ 3751263 h 3768725"/>
              <a:gd name="connsiteX3" fmla="*/ 0 w 8374063"/>
              <a:gd name="connsiteY3" fmla="*/ 3768725 h 3768725"/>
              <a:gd name="connsiteX4" fmla="*/ 0 w 8374063"/>
              <a:gd name="connsiteY4" fmla="*/ 0 h 3768725"/>
              <a:gd name="connsiteX0" fmla="*/ 0 w 10240963"/>
              <a:gd name="connsiteY0" fmla="*/ 0 h 3768725"/>
              <a:gd name="connsiteX1" fmla="*/ 10240963 w 10240963"/>
              <a:gd name="connsiteY1" fmla="*/ 9525 h 3768725"/>
              <a:gd name="connsiteX2" fmla="*/ 8229600 w 10240963"/>
              <a:gd name="connsiteY2" fmla="*/ 3751263 h 3768725"/>
              <a:gd name="connsiteX3" fmla="*/ 0 w 10240963"/>
              <a:gd name="connsiteY3" fmla="*/ 3768725 h 3768725"/>
              <a:gd name="connsiteX4" fmla="*/ 0 w 10240963"/>
              <a:gd name="connsiteY4" fmla="*/ 0 h 3768725"/>
              <a:gd name="connsiteX0" fmla="*/ 0 w 10100676"/>
              <a:gd name="connsiteY0" fmla="*/ 0 h 3768725"/>
              <a:gd name="connsiteX1" fmla="*/ 10100676 w 10100676"/>
              <a:gd name="connsiteY1" fmla="*/ 9525 h 3768725"/>
              <a:gd name="connsiteX2" fmla="*/ 8229600 w 10100676"/>
              <a:gd name="connsiteY2" fmla="*/ 3751263 h 3768725"/>
              <a:gd name="connsiteX3" fmla="*/ 0 w 10100676"/>
              <a:gd name="connsiteY3" fmla="*/ 3768725 h 3768725"/>
              <a:gd name="connsiteX4" fmla="*/ 0 w 10100676"/>
              <a:gd name="connsiteY4" fmla="*/ 0 h 376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0676" h="3768725">
                <a:moveTo>
                  <a:pt x="0" y="0"/>
                </a:moveTo>
                <a:lnTo>
                  <a:pt x="10100676" y="9525"/>
                </a:lnTo>
                <a:lnTo>
                  <a:pt x="8229600" y="3751263"/>
                </a:lnTo>
                <a:lnTo>
                  <a:pt x="0" y="37687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algn="l">
              <a:defRPr sz="6000" b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448665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5897052"/>
            <a:ext cx="1752600" cy="713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79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501149"/>
            <a:ext cx="11582400" cy="1015663"/>
          </a:xfrm>
        </p:spPr>
        <p:txBody>
          <a:bodyPr>
            <a:sp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12192000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067" y="6003023"/>
            <a:ext cx="1603021" cy="655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118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501149"/>
            <a:ext cx="11582400" cy="1015663"/>
          </a:xfrm>
        </p:spPr>
        <p:txBody>
          <a:bodyPr>
            <a:sp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12192000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067" y="6003023"/>
            <a:ext cx="1603021" cy="655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86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501149"/>
            <a:ext cx="11582400" cy="1015663"/>
          </a:xfrm>
        </p:spPr>
        <p:txBody>
          <a:bodyPr>
            <a:sp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12192000" cy="361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067" y="6003023"/>
            <a:ext cx="1603021" cy="655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357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501149"/>
            <a:ext cx="11582400" cy="1015663"/>
          </a:xfrm>
        </p:spPr>
        <p:txBody>
          <a:bodyPr>
            <a:sp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12192000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067" y="6003023"/>
            <a:ext cx="1603021" cy="655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48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Te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5364134"/>
            <a:ext cx="11887200" cy="701731"/>
          </a:xfrm>
        </p:spPr>
        <p:txBody>
          <a:bodyPr anchor="ctr">
            <a:spAutoFit/>
          </a:bodyPr>
          <a:lstStyle>
            <a:lvl1pPr marL="0" indent="0" algn="ctr">
              <a:lnSpc>
                <a:spcPct val="110000"/>
              </a:lnSpc>
              <a:buNone/>
              <a:defRPr sz="3600">
                <a:solidFill>
                  <a:schemeClr val="tx1"/>
                </a:solidFill>
              </a:defRPr>
            </a:lvl1pPr>
            <a:lvl2pPr marL="344488" indent="0">
              <a:buNone/>
              <a:defRPr/>
            </a:lvl2pPr>
            <a:lvl3pPr marL="687387" indent="0">
              <a:buNone/>
              <a:defRPr/>
            </a:lvl3pPr>
            <a:lvl4pPr marL="1031875" indent="0">
              <a:buNone/>
              <a:defRPr/>
            </a:lvl4pPr>
            <a:lvl5pPr marL="1376362" indent="0">
              <a:buNone/>
              <a:defRPr/>
            </a:lvl5pPr>
          </a:lstStyle>
          <a:p>
            <a:pPr lvl="0"/>
            <a:r>
              <a:rPr lang="en-US" dirty="0" smtClean="0"/>
              <a:t>Text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63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Tex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5364134"/>
            <a:ext cx="11887200" cy="701731"/>
          </a:xfrm>
        </p:spPr>
        <p:txBody>
          <a:bodyPr anchor="ctr">
            <a:spAutoFit/>
          </a:bodyPr>
          <a:lstStyle>
            <a:lvl1pPr marL="0" indent="0" algn="ctr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4488" indent="0">
              <a:buNone/>
              <a:defRPr/>
            </a:lvl2pPr>
            <a:lvl3pPr marL="687387" indent="0">
              <a:buNone/>
              <a:defRPr/>
            </a:lvl3pPr>
            <a:lvl4pPr marL="1031875" indent="0">
              <a:buNone/>
              <a:defRPr/>
            </a:lvl4pPr>
            <a:lvl5pPr marL="1376362" indent="0">
              <a:buNone/>
              <a:defRPr/>
            </a:lvl5pPr>
          </a:lstStyle>
          <a:p>
            <a:pPr lvl="0"/>
            <a:r>
              <a:rPr lang="en-US" dirty="0" smtClean="0"/>
              <a:t>Text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46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d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42950"/>
            <a:ext cx="4352925" cy="13144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5" y="981074"/>
            <a:ext cx="6657975" cy="5438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143124"/>
            <a:ext cx="4352925" cy="42767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</a:lstStyle>
          <a:p>
            <a:pPr marL="0" lvl="0" indent="0">
              <a:lnSpc>
                <a:spcPct val="110000"/>
              </a:lnSpc>
              <a:buNone/>
            </a:pPr>
            <a:r>
              <a:rPr lang="en-US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87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ext Colo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5364134"/>
            <a:ext cx="11887200" cy="701731"/>
          </a:xfrm>
        </p:spPr>
        <p:txBody>
          <a:bodyPr anchor="ctr">
            <a:spAutoFit/>
          </a:bodyPr>
          <a:lstStyle>
            <a:lvl1pPr marL="0" indent="0" algn="ctr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4488" indent="0">
              <a:buNone/>
              <a:defRPr/>
            </a:lvl2pPr>
            <a:lvl3pPr marL="687387" indent="0">
              <a:buNone/>
              <a:defRPr/>
            </a:lvl3pPr>
            <a:lvl4pPr marL="1031875" indent="0">
              <a:buNone/>
              <a:defRPr/>
            </a:lvl4pPr>
            <a:lvl5pPr marL="1376362" indent="0">
              <a:buNone/>
              <a:defRPr/>
            </a:lvl5pPr>
          </a:lstStyle>
          <a:p>
            <a:pPr lvl="0"/>
            <a:r>
              <a:rPr lang="en-US" dirty="0" smtClean="0"/>
              <a:t>Text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52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ext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5364134"/>
            <a:ext cx="11887200" cy="701731"/>
          </a:xfrm>
        </p:spPr>
        <p:txBody>
          <a:bodyPr anchor="ctr">
            <a:spAutoFit/>
          </a:bodyPr>
          <a:lstStyle>
            <a:lvl1pPr marL="0" indent="0" algn="ctr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4488" indent="0">
              <a:buNone/>
              <a:defRPr/>
            </a:lvl2pPr>
            <a:lvl3pPr marL="687387" indent="0">
              <a:buNone/>
              <a:defRPr/>
            </a:lvl3pPr>
            <a:lvl4pPr marL="1031875" indent="0">
              <a:buNone/>
              <a:defRPr/>
            </a:lvl4pPr>
            <a:lvl5pPr marL="1376362" indent="0">
              <a:buNone/>
              <a:defRPr/>
            </a:lvl5pPr>
          </a:lstStyle>
          <a:p>
            <a:pPr lvl="0"/>
            <a:r>
              <a:rPr lang="en-US" dirty="0" smtClean="0"/>
              <a:t>Text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64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Text Color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5364134"/>
            <a:ext cx="11887200" cy="701731"/>
          </a:xfrm>
        </p:spPr>
        <p:txBody>
          <a:bodyPr vert="horz" lIns="91440" tIns="45720" rIns="91440" bIns="45720" rtlCol="0" anchor="ctr">
            <a:spAutoFit/>
          </a:bodyPr>
          <a:lstStyle>
            <a:lvl1pPr marL="571500" marR="0" indent="-57150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aseline="0" dirty="0" smtClea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Text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12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81000" y="1960494"/>
            <a:ext cx="11430000" cy="4697481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 baseline="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64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One Line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/>
            </a:lvl4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1049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81000" y="1960494"/>
            <a:ext cx="11430000" cy="4697481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 baseline="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8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81000" y="1960494"/>
            <a:ext cx="5577840" cy="46974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1"/>
          </p:nvPr>
        </p:nvSpPr>
        <p:spPr>
          <a:xfrm>
            <a:off x="6233160" y="1960494"/>
            <a:ext cx="5577840" cy="46974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94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d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42950"/>
            <a:ext cx="4352925" cy="1314450"/>
          </a:xfrm>
        </p:spPr>
        <p:txBody>
          <a:bodyPr anchor="b">
            <a:no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5" y="981074"/>
            <a:ext cx="6657975" cy="5438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143124"/>
            <a:ext cx="4352925" cy="42767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</a:lstStyle>
          <a:p>
            <a:pPr marL="0" lvl="0" indent="0">
              <a:lnSpc>
                <a:spcPct val="110000"/>
              </a:lnSpc>
              <a:buNone/>
            </a:pPr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65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6512" y="882650"/>
            <a:ext cx="6713537" cy="55371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9100" y="742950"/>
            <a:ext cx="4352925" cy="1314450"/>
          </a:xfrm>
        </p:spPr>
        <p:txBody>
          <a:bodyPr anchor="b">
            <a:no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143124"/>
            <a:ext cx="4352925" cy="4276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64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62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6512" y="882650"/>
            <a:ext cx="6713537" cy="55371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9100" y="742950"/>
            <a:ext cx="4352925" cy="13144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143124"/>
            <a:ext cx="4352925" cy="4276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216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648980"/>
            <a:ext cx="10972800" cy="523220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buFontTx/>
              <a:buNone/>
              <a:defRPr i="1">
                <a:solidFill>
                  <a:schemeClr val="accent1"/>
                </a:solidFill>
              </a:defRPr>
            </a:lvl1pPr>
            <a:lvl2pPr marL="344488" indent="0" algn="ctr">
              <a:buFontTx/>
              <a:buNone/>
              <a:defRPr>
                <a:solidFill>
                  <a:schemeClr val="accent1"/>
                </a:solidFill>
              </a:defRPr>
            </a:lvl2pPr>
            <a:lvl3pPr marL="687387" indent="0" algn="ctr">
              <a:buFontTx/>
              <a:buNone/>
              <a:defRPr>
                <a:solidFill>
                  <a:schemeClr val="accent1"/>
                </a:solidFill>
              </a:defRPr>
            </a:lvl3pPr>
            <a:lvl4pPr marL="1031875" indent="0" algn="ctr">
              <a:buFontTx/>
              <a:buNone/>
              <a:defRPr>
                <a:solidFill>
                  <a:schemeClr val="accent1"/>
                </a:solidFill>
              </a:defRPr>
            </a:lvl4pPr>
            <a:lvl5pPr marL="1376362" indent="0" algn="ctr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Caption here</a:t>
            </a: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100513" y="1333501"/>
            <a:ext cx="3990975" cy="36480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6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6" y="5257800"/>
            <a:ext cx="10972800" cy="762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3600" baseline="0">
                <a:solidFill>
                  <a:schemeClr val="tx2"/>
                </a:solidFill>
              </a:defRPr>
            </a:lvl1pPr>
            <a:lvl2pPr marL="344488" indent="0" algn="ctr">
              <a:buFontTx/>
              <a:buNone/>
              <a:defRPr>
                <a:solidFill>
                  <a:schemeClr val="accent1"/>
                </a:solidFill>
              </a:defRPr>
            </a:lvl2pPr>
            <a:lvl3pPr marL="687387" indent="0" algn="ctr">
              <a:buFontTx/>
              <a:buNone/>
              <a:defRPr>
                <a:solidFill>
                  <a:schemeClr val="accent1"/>
                </a:solidFill>
              </a:defRPr>
            </a:lvl3pPr>
            <a:lvl4pPr marL="1031875" indent="0" algn="ctr">
              <a:buFontTx/>
              <a:buNone/>
              <a:defRPr>
                <a:solidFill>
                  <a:schemeClr val="accent1"/>
                </a:solidFill>
              </a:defRPr>
            </a:lvl4pPr>
            <a:lvl5pPr marL="1376362" indent="0" algn="ctr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Text Box Color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84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6" y="5257800"/>
            <a:ext cx="10972800" cy="762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3600" baseline="0">
                <a:solidFill>
                  <a:schemeClr val="accent1"/>
                </a:solidFill>
              </a:defRPr>
            </a:lvl1pPr>
            <a:lvl2pPr marL="344488" indent="0" algn="ctr">
              <a:buFontTx/>
              <a:buNone/>
              <a:defRPr>
                <a:solidFill>
                  <a:schemeClr val="accent1"/>
                </a:solidFill>
              </a:defRPr>
            </a:lvl2pPr>
            <a:lvl3pPr marL="687387" indent="0" algn="ctr">
              <a:buFontTx/>
              <a:buNone/>
              <a:defRPr>
                <a:solidFill>
                  <a:schemeClr val="accent1"/>
                </a:solidFill>
              </a:defRPr>
            </a:lvl3pPr>
            <a:lvl4pPr marL="1031875" indent="0" algn="ctr">
              <a:buFontTx/>
              <a:buNone/>
              <a:defRPr>
                <a:solidFill>
                  <a:schemeClr val="accent1"/>
                </a:solidFill>
              </a:defRPr>
            </a:lvl4pPr>
            <a:lvl5pPr marL="1376362" indent="0" algn="ctr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Text Box Color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74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7991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133600"/>
            <a:ext cx="7162800" cy="4355827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Level one slide content</a:t>
            </a:r>
          </a:p>
          <a:p>
            <a:pPr lvl="1"/>
            <a:r>
              <a:rPr lang="en-US" dirty="0" smtClean="0"/>
              <a:t>Second level slide content</a:t>
            </a:r>
          </a:p>
          <a:p>
            <a:pPr lvl="2"/>
            <a:r>
              <a:rPr lang="en-US" dirty="0" smtClean="0"/>
              <a:t>Third level slide content</a:t>
            </a:r>
          </a:p>
          <a:p>
            <a:pPr lvl="3"/>
            <a:r>
              <a:rPr lang="en-US" dirty="0" smtClean="0"/>
              <a:t>Fourth level slide content</a:t>
            </a:r>
          </a:p>
          <a:p>
            <a:pPr lvl="4"/>
            <a:r>
              <a:rPr lang="en-US" dirty="0" smtClean="0"/>
              <a:t>Fifth level slide content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1965"/>
            <a:ext cx="7658100" cy="12333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751843"/>
            <a:ext cx="2851702" cy="5787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2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133600"/>
            <a:ext cx="3886200" cy="43434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Level one slide content</a:t>
            </a:r>
          </a:p>
          <a:p>
            <a:pPr lvl="1"/>
            <a:r>
              <a:rPr lang="en-US" dirty="0" smtClean="0"/>
              <a:t>Second level slide content</a:t>
            </a:r>
          </a:p>
          <a:p>
            <a:pPr lvl="2"/>
            <a:r>
              <a:rPr lang="en-US" dirty="0" smtClean="0"/>
              <a:t>Third level slide content</a:t>
            </a:r>
          </a:p>
          <a:p>
            <a:pPr lvl="3"/>
            <a:r>
              <a:rPr lang="en-US" dirty="0" smtClean="0"/>
              <a:t>Fourth level slide content</a:t>
            </a:r>
          </a:p>
          <a:p>
            <a:pPr lvl="4"/>
            <a:r>
              <a:rPr lang="en-US" dirty="0" smtClean="0"/>
              <a:t>Fifth level slide content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273" y="698530"/>
            <a:ext cx="4847529" cy="7201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28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Horizontal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1250" y="-772812"/>
            <a:ext cx="5973187" cy="8873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73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3816" y="3598368"/>
            <a:ext cx="3378341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33499" y="3598368"/>
            <a:ext cx="338752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3817" y="4272090"/>
            <a:ext cx="3378341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017024" y="1"/>
            <a:ext cx="5174974" cy="2910467"/>
          </a:xfrm>
          <a:prstGeom prst="rect">
            <a:avLst/>
          </a:prstGeom>
          <a:solidFill>
            <a:srgbClr val="535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553325" y="457201"/>
            <a:ext cx="4137106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7553325" y="1212850"/>
            <a:ext cx="4137106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0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lvl="0"/>
            <a:r>
              <a:rPr lang="en-US" dirty="0"/>
              <a:t>Introduction copy.</a:t>
            </a:r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26" hasCustomPrompt="1"/>
          </p:nvPr>
        </p:nvSpPr>
        <p:spPr>
          <a:xfrm>
            <a:off x="4333499" y="3020120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27" hasCustomPrompt="1"/>
          </p:nvPr>
        </p:nvSpPr>
        <p:spPr>
          <a:xfrm>
            <a:off x="7967699" y="3017251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753816" y="3025818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87" y="6123007"/>
            <a:ext cx="1689240" cy="501067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342684" y="4272090"/>
            <a:ext cx="3378341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7975458" y="4272090"/>
            <a:ext cx="3378341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975458" y="3602371"/>
            <a:ext cx="338752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0" y="0"/>
            <a:ext cx="7016750" cy="29098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75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" y="0"/>
            <a:ext cx="4482790" cy="301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64794" y="339991"/>
            <a:ext cx="3753201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4794" y="1181456"/>
            <a:ext cx="3753201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0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lvl="0"/>
            <a:r>
              <a:rPr lang="en-US" dirty="0"/>
              <a:t>Introduction copy.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48023" y="385168"/>
            <a:ext cx="6572959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48023" y="1166332"/>
            <a:ext cx="6572959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1" name="Picture Placeholder 49"/>
          <p:cNvSpPr>
            <a:spLocks noGrp="1"/>
          </p:cNvSpPr>
          <p:nvPr>
            <p:ph type="pic" sz="quarter" idx="25" hasCustomPrompt="1"/>
          </p:nvPr>
        </p:nvSpPr>
        <p:spPr>
          <a:xfrm>
            <a:off x="5013711" y="3244072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12" name="Picture Placeholder 49"/>
          <p:cNvSpPr>
            <a:spLocks noGrp="1"/>
          </p:cNvSpPr>
          <p:nvPr>
            <p:ph type="pic" sz="quarter" idx="26" hasCustomPrompt="1"/>
          </p:nvPr>
        </p:nvSpPr>
        <p:spPr>
          <a:xfrm>
            <a:off x="5013711" y="3968015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27" hasCustomPrompt="1"/>
          </p:nvPr>
        </p:nvSpPr>
        <p:spPr>
          <a:xfrm>
            <a:off x="5013711" y="4678948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14" name="Picture Placeholder 49"/>
          <p:cNvSpPr>
            <a:spLocks noGrp="1"/>
          </p:cNvSpPr>
          <p:nvPr>
            <p:ph type="pic" sz="quarter" idx="28" hasCustomPrompt="1"/>
          </p:nvPr>
        </p:nvSpPr>
        <p:spPr>
          <a:xfrm>
            <a:off x="5013711" y="5402210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709709" y="3256226"/>
            <a:ext cx="5911273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0" y="3017838"/>
            <a:ext cx="4483100" cy="38401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31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" y="0"/>
            <a:ext cx="5852159" cy="23666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64794" y="339991"/>
            <a:ext cx="5067818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4794" y="1181456"/>
            <a:ext cx="5067818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0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lvl="0"/>
            <a:r>
              <a:rPr lang="en-US" dirty="0"/>
              <a:t>Introduction copy.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333565" y="385168"/>
            <a:ext cx="5287417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1166331"/>
            <a:ext cx="5287417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2366963"/>
            <a:ext cx="5851525" cy="44910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3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161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oduction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>
          <a:xfrm>
            <a:off x="5283477" y="6154056"/>
            <a:ext cx="1645920" cy="555873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371" y="2799060"/>
            <a:ext cx="4064829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4800" baseline="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68875" y="2668424"/>
            <a:ext cx="6520760" cy="5364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3200" cap="all" spc="3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Subheading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968875" y="3344700"/>
            <a:ext cx="6520759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3176438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Curtai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>
          <a:xfrm>
            <a:off x="5283477" y="6154056"/>
            <a:ext cx="1645920" cy="555873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371" y="2799060"/>
            <a:ext cx="4064829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4800" baseline="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68875" y="2668424"/>
            <a:ext cx="6520760" cy="5364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3200" cap="all" spc="3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Subheading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968875" y="3344700"/>
            <a:ext cx="6520759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3967901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Aquarium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>
          <a:xfrm>
            <a:off x="5283477" y="6154056"/>
            <a:ext cx="1645920" cy="555873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371" y="2799060"/>
            <a:ext cx="4064829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4800" baseline="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68875" y="2668424"/>
            <a:ext cx="6520760" cy="5364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3200" cap="all" spc="3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Subheading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968875" y="3344700"/>
            <a:ext cx="6520759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4218312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5D22-1DCD-49A6-8A7B-92333CF5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372A4-4B07-44EA-9E7B-4DFC24682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D635-D58B-41CC-9D82-7620D489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6547E-F6FE-4C05-A957-92A9C0386AE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BDEC6-981B-45E6-B40A-BA8B0DB9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01FAF-8F88-459A-81D2-7466DCF1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C47B6-AD73-40FA-B2AE-31D4B230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34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8931-02AC-43E3-AE81-82198EE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5ADDB-C47E-486A-9CA4-B941C1078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74FC4-0F91-4BE5-9BD6-2F9B86D2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6547E-F6FE-4C05-A957-92A9C0386AE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47030-32F9-43E3-AB6D-17F681D0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20962-56C7-4B12-B3D2-F5D78895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C47B6-AD73-40FA-B2AE-31D4B230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96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8E2E-5B71-41AA-8B5E-C5C201C1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90A05-8BFC-469F-9E1F-C71C8E7F2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E7B18-8683-4FF0-B60E-53257F9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6547E-F6FE-4C05-A957-92A9C0386AE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0BA44-4B21-4220-AABB-C728E303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D893-8674-4590-B2CD-045AAA89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C47B6-AD73-40FA-B2AE-31D4B230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28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>
          <a:xfrm>
            <a:off x="5283477" y="6154056"/>
            <a:ext cx="1645920" cy="5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6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079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>
          <a:xfrm>
            <a:off x="5283477" y="6154056"/>
            <a:ext cx="1645920" cy="5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10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41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648980"/>
            <a:ext cx="10972800" cy="523220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buFontTx/>
              <a:buNone/>
              <a:defRPr i="1">
                <a:solidFill>
                  <a:schemeClr val="accent1"/>
                </a:solidFill>
              </a:defRPr>
            </a:lvl1pPr>
            <a:lvl2pPr marL="344488" indent="0" algn="ctr">
              <a:buFontTx/>
              <a:buNone/>
              <a:defRPr>
                <a:solidFill>
                  <a:schemeClr val="accent1"/>
                </a:solidFill>
              </a:defRPr>
            </a:lvl2pPr>
            <a:lvl3pPr marL="687387" indent="0" algn="ctr">
              <a:buFontTx/>
              <a:buNone/>
              <a:defRPr>
                <a:solidFill>
                  <a:schemeClr val="accent1"/>
                </a:solidFill>
              </a:defRPr>
            </a:lvl3pPr>
            <a:lvl4pPr marL="1031875" indent="0" algn="ctr">
              <a:buFontTx/>
              <a:buNone/>
              <a:defRPr>
                <a:solidFill>
                  <a:schemeClr val="accent1"/>
                </a:solidFill>
              </a:defRPr>
            </a:lvl4pPr>
            <a:lvl5pPr marL="1376362" indent="0" algn="ctr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Caption here</a:t>
            </a: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100513" y="1333501"/>
            <a:ext cx="3990975" cy="36480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70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673389" y="3198167"/>
            <a:ext cx="684522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Here’s a nice clean slide for you to play with.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72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53" y="441402"/>
            <a:ext cx="2339754" cy="959299"/>
          </a:xfrm>
          <a:prstGeom prst="rect">
            <a:avLst/>
          </a:prstGeom>
        </p:spPr>
      </p:pic>
      <p:sp>
        <p:nvSpPr>
          <p:cNvPr id="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53287" y="2336418"/>
            <a:ext cx="953588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 sz="3600" b="1" cap="none" spc="200" baseline="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353287" y="3107845"/>
            <a:ext cx="953588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 sz="20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lvl="0"/>
            <a:r>
              <a:rPr lang="en-US" dirty="0"/>
              <a:t>More info can go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488873" y="4416601"/>
            <a:ext cx="6293422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538275" y="4187654"/>
            <a:ext cx="1560191" cy="156019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12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53287" y="2775805"/>
            <a:ext cx="953588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 sz="3600" b="1" cap="none" spc="200" baseline="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en-US" dirty="0"/>
              <a:t>Full-screen image</a:t>
            </a:r>
          </a:p>
        </p:txBody>
      </p:sp>
    </p:spTree>
    <p:extLst>
      <p:ext uri="{BB962C8B-B14F-4D97-AF65-F5344CB8AC3E}">
        <p14:creationId xmlns:p14="http://schemas.microsoft.com/office/powerpoint/2010/main" val="271033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oduction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>
          <a:xfrm>
            <a:off x="5283477" y="6154056"/>
            <a:ext cx="1645920" cy="555873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371" y="2799060"/>
            <a:ext cx="4064829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4800" baseline="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68875" y="2668424"/>
            <a:ext cx="6520760" cy="5364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3200" cap="all" spc="3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Subheading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968875" y="3344700"/>
            <a:ext cx="6520759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39525248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Curtai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>
          <a:xfrm>
            <a:off x="5283477" y="6154056"/>
            <a:ext cx="1645920" cy="555873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371" y="2799060"/>
            <a:ext cx="4064829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4800" baseline="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68875" y="2668424"/>
            <a:ext cx="6520760" cy="5364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3200" cap="all" spc="3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Subheading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968875" y="3344700"/>
            <a:ext cx="6520759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38001589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Aquarium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>
          <a:xfrm>
            <a:off x="5283477" y="6154056"/>
            <a:ext cx="1645920" cy="555873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371" y="2799060"/>
            <a:ext cx="4064829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4800" baseline="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68875" y="2668424"/>
            <a:ext cx="6520760" cy="5364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3200" cap="all" spc="3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Subheading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968875" y="3344700"/>
            <a:ext cx="6520759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2305439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3816" y="3598368"/>
            <a:ext cx="3378341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33499" y="3598368"/>
            <a:ext cx="338752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3817" y="4272090"/>
            <a:ext cx="3378341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017024" y="1"/>
            <a:ext cx="5174974" cy="2910467"/>
          </a:xfrm>
          <a:prstGeom prst="rect">
            <a:avLst/>
          </a:prstGeom>
          <a:solidFill>
            <a:srgbClr val="535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553325" y="457201"/>
            <a:ext cx="4137106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7553325" y="1212850"/>
            <a:ext cx="4137106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0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lvl="0"/>
            <a:r>
              <a:rPr lang="en-US" dirty="0"/>
              <a:t>Introduction copy.</a:t>
            </a:r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26" hasCustomPrompt="1"/>
          </p:nvPr>
        </p:nvSpPr>
        <p:spPr>
          <a:xfrm>
            <a:off x="4333499" y="3020120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27" hasCustomPrompt="1"/>
          </p:nvPr>
        </p:nvSpPr>
        <p:spPr>
          <a:xfrm>
            <a:off x="7967699" y="3017251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753816" y="3025818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87" y="6123007"/>
            <a:ext cx="1689240" cy="501067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342684" y="4272090"/>
            <a:ext cx="3378341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7975458" y="4272090"/>
            <a:ext cx="3378341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975458" y="3602371"/>
            <a:ext cx="338752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0" y="0"/>
            <a:ext cx="7016750" cy="29098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" y="0"/>
            <a:ext cx="4482790" cy="301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64794" y="339991"/>
            <a:ext cx="3753201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4794" y="1181456"/>
            <a:ext cx="3753201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0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lvl="0"/>
            <a:r>
              <a:rPr lang="en-US" dirty="0"/>
              <a:t>Introduction copy.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48023" y="385168"/>
            <a:ext cx="6572959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48023" y="1166332"/>
            <a:ext cx="6572959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1" name="Picture Placeholder 49"/>
          <p:cNvSpPr>
            <a:spLocks noGrp="1"/>
          </p:cNvSpPr>
          <p:nvPr>
            <p:ph type="pic" sz="quarter" idx="25" hasCustomPrompt="1"/>
          </p:nvPr>
        </p:nvSpPr>
        <p:spPr>
          <a:xfrm>
            <a:off x="5013711" y="3244072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12" name="Picture Placeholder 49"/>
          <p:cNvSpPr>
            <a:spLocks noGrp="1"/>
          </p:cNvSpPr>
          <p:nvPr>
            <p:ph type="pic" sz="quarter" idx="26" hasCustomPrompt="1"/>
          </p:nvPr>
        </p:nvSpPr>
        <p:spPr>
          <a:xfrm>
            <a:off x="5013711" y="3968015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27" hasCustomPrompt="1"/>
          </p:nvPr>
        </p:nvSpPr>
        <p:spPr>
          <a:xfrm>
            <a:off x="5013711" y="4678948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14" name="Picture Placeholder 49"/>
          <p:cNvSpPr>
            <a:spLocks noGrp="1"/>
          </p:cNvSpPr>
          <p:nvPr>
            <p:ph type="pic" sz="quarter" idx="28" hasCustomPrompt="1"/>
          </p:nvPr>
        </p:nvSpPr>
        <p:spPr>
          <a:xfrm>
            <a:off x="5013711" y="5402210"/>
            <a:ext cx="457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z="1000" baseline="0" dirty="0"/>
              <a:t>Icon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709709" y="3256226"/>
            <a:ext cx="5911273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0" y="3017838"/>
            <a:ext cx="4483100" cy="38401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76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" y="0"/>
            <a:ext cx="5852159" cy="23666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64794" y="339991"/>
            <a:ext cx="5067818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4794" y="1181456"/>
            <a:ext cx="5067818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0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lvl="0"/>
            <a:r>
              <a:rPr lang="en-US" dirty="0"/>
              <a:t>Introduction copy.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333565" y="385168"/>
            <a:ext cx="5287417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1166331"/>
            <a:ext cx="5287417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2366963"/>
            <a:ext cx="5851525" cy="44910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93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673389" y="3198167"/>
            <a:ext cx="684522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Here’s a nice clean slide for you to play with.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249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6" y="5257800"/>
            <a:ext cx="10972800" cy="762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3600" baseline="0">
                <a:solidFill>
                  <a:schemeClr val="tx2"/>
                </a:solidFill>
              </a:defRPr>
            </a:lvl1pPr>
            <a:lvl2pPr marL="344488" indent="0" algn="ctr">
              <a:buFontTx/>
              <a:buNone/>
              <a:defRPr>
                <a:solidFill>
                  <a:schemeClr val="accent1"/>
                </a:solidFill>
              </a:defRPr>
            </a:lvl2pPr>
            <a:lvl3pPr marL="687387" indent="0" algn="ctr">
              <a:buFontTx/>
              <a:buNone/>
              <a:defRPr>
                <a:solidFill>
                  <a:schemeClr val="accent1"/>
                </a:solidFill>
              </a:defRPr>
            </a:lvl3pPr>
            <a:lvl4pPr marL="1031875" indent="0" algn="ctr">
              <a:buFontTx/>
              <a:buNone/>
              <a:defRPr>
                <a:solidFill>
                  <a:schemeClr val="accent1"/>
                </a:solidFill>
              </a:defRPr>
            </a:lvl4pPr>
            <a:lvl5pPr marL="1376362" indent="0" algn="ctr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Text Box Color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79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673389" y="3198167"/>
            <a:ext cx="684522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 sz="2400" baseline="0">
                <a:solidFill>
                  <a:schemeClr val="bg1"/>
                </a:solidFill>
                <a:latin typeface="Montserrat Light" charset="0"/>
              </a:defRPr>
            </a:lvl1pPr>
          </a:lstStyle>
          <a:p>
            <a:pPr lvl="0"/>
            <a:r>
              <a:rPr lang="en-US" dirty="0"/>
              <a:t>Here’s a nice clean slide for you to play with.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292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673389" y="3198167"/>
            <a:ext cx="6845221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Here’s a nice clean slide (with no favicon) for you to play with.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5716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Q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" y="0"/>
            <a:ext cx="44805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6453" y="1859340"/>
            <a:ext cx="3998484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ctr">
              <a:lnSpc>
                <a:spcPct val="100000"/>
              </a:lnSpc>
              <a:defRPr sz="3600" cap="none" spc="0" baseline="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60641" y="464680"/>
            <a:ext cx="6480313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60641" y="1868555"/>
            <a:ext cx="6480313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014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Q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" y="0"/>
            <a:ext cx="44805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6453" y="1859340"/>
            <a:ext cx="3998484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ctr">
              <a:lnSpc>
                <a:spcPct val="100000"/>
              </a:lnSpc>
              <a:defRPr sz="3600" cap="none" spc="0" baseline="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60641" y="464680"/>
            <a:ext cx="6480313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60641" y="1868555"/>
            <a:ext cx="6480313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321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Q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" y="0"/>
            <a:ext cx="44805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28" y="6260130"/>
            <a:ext cx="334107" cy="334107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6453" y="1859340"/>
            <a:ext cx="3998484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ctr">
              <a:lnSpc>
                <a:spcPct val="100000"/>
              </a:lnSpc>
              <a:defRPr sz="3600" cap="none" spc="0" baseline="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60641" y="464680"/>
            <a:ext cx="6480313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aseline="0">
                <a:latin typeface="Montserrat Light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60641" y="1868555"/>
            <a:ext cx="6480313" cy="33855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49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6" y="5257800"/>
            <a:ext cx="10972800" cy="762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3600" baseline="0">
                <a:solidFill>
                  <a:schemeClr val="accent1"/>
                </a:solidFill>
              </a:defRPr>
            </a:lvl1pPr>
            <a:lvl2pPr marL="344488" indent="0" algn="ctr">
              <a:buFontTx/>
              <a:buNone/>
              <a:defRPr>
                <a:solidFill>
                  <a:schemeClr val="accent1"/>
                </a:solidFill>
              </a:defRPr>
            </a:lvl2pPr>
            <a:lvl3pPr marL="687387" indent="0" algn="ctr">
              <a:buFontTx/>
              <a:buNone/>
              <a:defRPr>
                <a:solidFill>
                  <a:schemeClr val="accent1"/>
                </a:solidFill>
              </a:defRPr>
            </a:lvl3pPr>
            <a:lvl4pPr marL="1031875" indent="0" algn="ctr">
              <a:buFontTx/>
              <a:buNone/>
              <a:defRPr>
                <a:solidFill>
                  <a:schemeClr val="accent1"/>
                </a:solidFill>
              </a:defRPr>
            </a:lvl4pPr>
            <a:lvl5pPr marL="1376362" indent="0" algn="ctr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Text Box Color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5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0265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1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89905"/>
            <a:ext cx="11430000" cy="1233318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08434"/>
            <a:ext cx="11430000" cy="469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99" y="81133"/>
            <a:ext cx="1641843" cy="315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77" y="5688782"/>
            <a:ext cx="1034265" cy="1034265"/>
          </a:xfrm>
          <a:prstGeom prst="rect">
            <a:avLst/>
          </a:prstGeom>
        </p:spPr>
      </p:pic>
    </p:spTree>
    <p:custDataLst>
      <p:tags r:id="rId17"/>
    </p:custDataLst>
    <p:extLst>
      <p:ext uri="{BB962C8B-B14F-4D97-AF65-F5344CB8AC3E}">
        <p14:creationId xmlns:p14="http://schemas.microsoft.com/office/powerpoint/2010/main" val="262134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Sentinel Light" panose="02000000000000000000" pitchFamily="50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10000"/>
        </a:lnSpc>
        <a:spcBef>
          <a:spcPts val="1000"/>
        </a:spcBef>
        <a:spcAft>
          <a:spcPts val="300"/>
        </a:spcAft>
        <a:buClr>
          <a:schemeClr val="accent1"/>
        </a:buClr>
        <a:buSzPct val="100000"/>
        <a:buFont typeface="Verdana" panose="020B0604030504040204" pitchFamily="34" charset="0"/>
        <a:buChar char="●"/>
        <a:defRPr sz="2800" kern="1200">
          <a:solidFill>
            <a:schemeClr val="tx1"/>
          </a:solidFill>
          <a:latin typeface="Gotham Book" pitchFamily="50" charset="0"/>
          <a:ea typeface="Verdana" panose="020B0604030504040204" pitchFamily="34" charset="0"/>
          <a:cs typeface="Verdana" panose="020B0604030504040204" pitchFamily="34" charset="0"/>
        </a:defRPr>
      </a:lvl1pPr>
      <a:lvl2pPr marL="914400" indent="-457200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accent1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latin typeface="Gotham Book" pitchFamily="50" charset="0"/>
          <a:ea typeface="Verdana" panose="020B0604030504040204" pitchFamily="34" charset="0"/>
          <a:cs typeface="Verdana" panose="020B0604030504040204" pitchFamily="34" charset="0"/>
        </a:defRPr>
      </a:lvl2pPr>
      <a:lvl3pPr marL="1376363" indent="-461963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>
              <a:lumMod val="65000"/>
              <a:lumOff val="35000"/>
            </a:schemeClr>
          </a:solidFill>
          <a:latin typeface="Gotham Book" pitchFamily="50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-458788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tx1">
            <a:lumMod val="65000"/>
            <a:lumOff val="35000"/>
          </a:schemeClr>
        </a:buClr>
        <a:buSzPct val="100000"/>
        <a:buFont typeface="Wingdings" panose="05000000000000000000" pitchFamily="2" charset="2"/>
        <a:buChar char="§"/>
        <a:defRPr sz="2200" kern="1200">
          <a:solidFill>
            <a:schemeClr val="accent1">
              <a:lumMod val="75000"/>
            </a:schemeClr>
          </a:solidFill>
          <a:latin typeface="Gotham Book" pitchFamily="50" charset="0"/>
          <a:ea typeface="Verdana" panose="020B0604030504040204" pitchFamily="34" charset="0"/>
          <a:cs typeface="Verdana" panose="020B0604030504040204" pitchFamily="34" charset="0"/>
        </a:defRPr>
      </a:lvl4pPr>
      <a:lvl5pPr marL="4572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accent1">
            <a:lumMod val="60000"/>
            <a:lumOff val="40000"/>
          </a:schemeClr>
        </a:buClr>
        <a:buSzPct val="100000"/>
        <a:buFont typeface="Wingdings" panose="05000000000000000000" pitchFamily="2" charset="2"/>
        <a:buNone/>
        <a:defRPr sz="1800" b="1" kern="1200" spc="-30" baseline="0">
          <a:solidFill>
            <a:schemeClr val="tx1">
              <a:lumMod val="65000"/>
              <a:lumOff val="35000"/>
            </a:schemeClr>
          </a:solidFill>
          <a:latin typeface="Consolas" panose="020B0609020204030204" pitchFamily="49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039619" y="5019905"/>
            <a:ext cx="7152381" cy="18380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3692948"/>
            <a:ext cx="11677650" cy="1233318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6" y="4996512"/>
            <a:ext cx="11677649" cy="8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71" y="734864"/>
            <a:ext cx="5597154" cy="229154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44905" y="6232358"/>
            <a:ext cx="45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[Choose a valid Layout for this slide]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21"/>
    </p:custDataLst>
    <p:extLst>
      <p:ext uri="{BB962C8B-B14F-4D97-AF65-F5344CB8AC3E}">
        <p14:creationId xmlns:p14="http://schemas.microsoft.com/office/powerpoint/2010/main" val="164246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Montserrat Light" panose="00000400000000000000" pitchFamily="2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10000"/>
        </a:lnSpc>
        <a:spcBef>
          <a:spcPts val="1000"/>
        </a:spcBef>
        <a:spcAft>
          <a:spcPts val="1000"/>
        </a:spcAft>
        <a:buClr>
          <a:schemeClr val="accent1"/>
        </a:buClr>
        <a:buSzPct val="100000"/>
        <a:buFont typeface="Verdana" panose="020B0604030504040204" pitchFamily="34" charset="0"/>
        <a:buChar char="●"/>
        <a:defRPr lang="en-US" sz="2400" kern="1200" dirty="0" smtClean="0">
          <a:solidFill>
            <a:srgbClr val="4C5456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►"/>
        <a:defRPr lang="en-US" sz="20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76363" indent="-461963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>
            <a:lumMod val="60000"/>
            <a:lumOff val="40000"/>
          </a:schemeClr>
        </a:buClr>
        <a:buSzPct val="100000"/>
        <a:buFont typeface="Wingdings" panose="05000000000000000000" pitchFamily="2" charset="2"/>
        <a:buChar char="§"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828800" indent="-458788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>
            <a:lumMod val="60000"/>
            <a:lumOff val="40000"/>
          </a:schemeClr>
        </a:buClr>
        <a:buSzPct val="100000"/>
        <a:buFont typeface="Wingdings" panose="05000000000000000000" pitchFamily="2" charset="2"/>
        <a:buChar char="§"/>
        <a:defRPr lang="en-US" sz="1600" kern="1200" dirty="0" smtClean="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290763" indent="-461963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>
            <a:lumMod val="60000"/>
            <a:lumOff val="40000"/>
          </a:schemeClr>
        </a:buClr>
        <a:buSzPct val="100000"/>
        <a:buFont typeface="Wingdings" panose="05000000000000000000" pitchFamily="2" charset="2"/>
        <a:buChar char="§"/>
        <a:defRPr lang="en-US" sz="1600" kern="1200" dirty="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641965"/>
            <a:ext cx="11430000" cy="1233318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60494"/>
            <a:ext cx="11430000" cy="469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8"/>
            <a:ext cx="12192000" cy="560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99" y="81133"/>
            <a:ext cx="1641843" cy="315899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129555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Montserrat Light" panose="00000400000000000000" pitchFamily="2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10000"/>
        </a:lnSpc>
        <a:spcBef>
          <a:spcPts val="1000"/>
        </a:spcBef>
        <a:spcAft>
          <a:spcPts val="300"/>
        </a:spcAft>
        <a:buClr>
          <a:schemeClr val="accent1"/>
        </a:buClr>
        <a:buSzPct val="100000"/>
        <a:buFont typeface="Verdana" panose="020B0604030504040204" pitchFamily="34" charset="0"/>
        <a:buChar char="●"/>
        <a:defRPr sz="28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914400" indent="-457200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accent1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376363" indent="-461963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371600" indent="-458788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tx1">
            <a:lumMod val="65000"/>
            <a:lumOff val="35000"/>
          </a:schemeClr>
        </a:buClr>
        <a:buSzPct val="100000"/>
        <a:buFont typeface="Wingdings" panose="05000000000000000000" pitchFamily="2" charset="2"/>
        <a:buChar char="§"/>
        <a:defRPr sz="2200" kern="1200">
          <a:solidFill>
            <a:schemeClr val="accent1">
              <a:lumMod val="7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4572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accent1">
            <a:lumMod val="60000"/>
            <a:lumOff val="40000"/>
          </a:schemeClr>
        </a:buClr>
        <a:buSzPct val="100000"/>
        <a:buFont typeface="Wingdings" panose="05000000000000000000" pitchFamily="2" charset="2"/>
        <a:buNone/>
        <a:defRPr sz="1800" b="1" kern="1200" spc="-30" baseline="0">
          <a:solidFill>
            <a:schemeClr val="tx1">
              <a:lumMod val="65000"/>
              <a:lumOff val="35000"/>
            </a:schemeClr>
          </a:solidFill>
          <a:latin typeface="Consolas" panose="020B0609020204030204" pitchFamily="49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41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spc="200" baseline="0">
          <a:solidFill>
            <a:schemeClr val="tx1"/>
          </a:solidFill>
          <a:latin typeface="Montserrat Bold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Montserrat Regular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600" kern="1200" baseline="0">
          <a:solidFill>
            <a:schemeClr val="tx1"/>
          </a:solidFill>
          <a:latin typeface="Montserrat Light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accent4"/>
          </a:solidFill>
          <a:latin typeface="Montserrat Regular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Montserrat Regular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Montserrat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9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spc="200" baseline="0">
          <a:solidFill>
            <a:schemeClr val="tx1"/>
          </a:solidFill>
          <a:latin typeface="Montserrat Bold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Montserrat Regular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600" kern="1200" baseline="0">
          <a:solidFill>
            <a:schemeClr val="tx1"/>
          </a:solidFill>
          <a:latin typeface="Montserrat Light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accent4"/>
          </a:solidFill>
          <a:latin typeface="Montserrat Regular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Montserrat Regular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Montserrat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37.png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41.pn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5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53287" y="1901520"/>
            <a:ext cx="9535886" cy="337528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Plans!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Midlands Tessitura </a:t>
            </a:r>
            <a:r>
              <a:rPr lang="en-US" dirty="0"/>
              <a:t>User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13 September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0999" y="1485320"/>
            <a:ext cx="11430000" cy="278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Existing contribution </a:t>
            </a:r>
            <a:r>
              <a:rPr lang="en-US" sz="3200" dirty="0">
                <a:latin typeface="Montserrat" panose="00000500000000000000" pitchFamily="2" charset="0"/>
              </a:rPr>
              <a:t>c</a:t>
            </a:r>
            <a:r>
              <a:rPr lang="en-US" sz="3200" dirty="0" smtClean="0">
                <a:latin typeface="Montserrat" panose="00000500000000000000" pitchFamily="2" charset="0"/>
              </a:rPr>
              <a:t>ampaigns, funds, and designations can be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Non-monetary “prospect” campaigns can be created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Funds and designations can be attached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0999" y="434018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Prospect Campaigns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4266620"/>
            <a:ext cx="11365721" cy="156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271121" y="4430820"/>
            <a:ext cx="1259965" cy="47717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C22370-9BC3-44E4-B5FB-456E3B14402E}"/>
              </a:ext>
            </a:extLst>
          </p:cNvPr>
          <p:cNvGrpSpPr/>
          <p:nvPr/>
        </p:nvGrpSpPr>
        <p:grpSpPr>
          <a:xfrm>
            <a:off x="4568460" y="1047187"/>
            <a:ext cx="3055079" cy="1463556"/>
            <a:chOff x="2225972" y="485320"/>
            <a:chExt cx="3676054" cy="1838027"/>
          </a:xfrm>
          <a:solidFill>
            <a:schemeClr val="accent2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59B8BD-2B1F-4586-BE89-63A311234872}"/>
                </a:ext>
              </a:extLst>
            </p:cNvPr>
            <p:cNvSpPr/>
            <p:nvPr/>
          </p:nvSpPr>
          <p:spPr>
            <a:xfrm>
              <a:off x="2225972" y="485320"/>
              <a:ext cx="3676054" cy="1838027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A5FC343A-9154-4B6B-87B8-C0930990289E}"/>
                </a:ext>
              </a:extLst>
            </p:cNvPr>
            <p:cNvSpPr txBox="1"/>
            <p:nvPr/>
          </p:nvSpPr>
          <p:spPr>
            <a:xfrm>
              <a:off x="2315696" y="575044"/>
              <a:ext cx="3496604" cy="16585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status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C2CBFD-489A-4774-BB7C-222F442D827F}"/>
              </a:ext>
            </a:extLst>
          </p:cNvPr>
          <p:cNvGrpSpPr/>
          <p:nvPr/>
        </p:nvGrpSpPr>
        <p:grpSpPr>
          <a:xfrm>
            <a:off x="8438095" y="1047187"/>
            <a:ext cx="3055079" cy="1463556"/>
            <a:chOff x="2225972" y="485320"/>
            <a:chExt cx="3676054" cy="1838027"/>
          </a:xfrm>
          <a:solidFill>
            <a:schemeClr val="accent3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3BB449-DC21-42FF-8DE1-EBA1FCA9CE47}"/>
                </a:ext>
              </a:extLst>
            </p:cNvPr>
            <p:cNvSpPr/>
            <p:nvPr/>
          </p:nvSpPr>
          <p:spPr>
            <a:xfrm>
              <a:off x="2225972" y="485320"/>
              <a:ext cx="3676054" cy="1838027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5B089D08-6E1B-4C11-987F-499CC5AE4475}"/>
                </a:ext>
              </a:extLst>
            </p:cNvPr>
            <p:cNvSpPr txBox="1"/>
            <p:nvPr/>
          </p:nvSpPr>
          <p:spPr>
            <a:xfrm>
              <a:off x="2315696" y="575044"/>
              <a:ext cx="3496604" cy="16585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steps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5FF1C8-1B0C-4EF1-BA5B-CF53BEB802F4}"/>
              </a:ext>
            </a:extLst>
          </p:cNvPr>
          <p:cNvSpPr/>
          <p:nvPr/>
        </p:nvSpPr>
        <p:spPr>
          <a:xfrm>
            <a:off x="582284" y="1047187"/>
            <a:ext cx="3331210" cy="1463556"/>
          </a:xfrm>
          <a:prstGeom prst="roundRect">
            <a:avLst/>
          </a:prstGeom>
          <a:ln w="38100"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2EF64127-D510-48D3-9E85-E8FE5CF6E44F}"/>
              </a:ext>
            </a:extLst>
          </p:cNvPr>
          <p:cNvSpPr txBox="1"/>
          <p:nvPr/>
        </p:nvSpPr>
        <p:spPr>
          <a:xfrm>
            <a:off x="585310" y="1118631"/>
            <a:ext cx="3168594" cy="13206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Regular" panose="020B0604020202020204" charset="0"/>
                <a:ea typeface="+mn-ea"/>
                <a:cs typeface="+mn-cs"/>
              </a:rPr>
              <a:t>the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Regular" panose="020B0604020202020204" charset="0"/>
                <a:ea typeface="+mn-ea"/>
                <a:cs typeface="+mn-cs"/>
              </a:rPr>
              <a:t>conversation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Regular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1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C22370-9BC3-44E4-B5FB-456E3B14402E}"/>
              </a:ext>
            </a:extLst>
          </p:cNvPr>
          <p:cNvGrpSpPr/>
          <p:nvPr/>
        </p:nvGrpSpPr>
        <p:grpSpPr>
          <a:xfrm>
            <a:off x="4568460" y="1047185"/>
            <a:ext cx="3055079" cy="1463556"/>
            <a:chOff x="2225972" y="485320"/>
            <a:chExt cx="3676054" cy="183802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59B8BD-2B1F-4586-BE89-63A311234872}"/>
                </a:ext>
              </a:extLst>
            </p:cNvPr>
            <p:cNvSpPr/>
            <p:nvPr/>
          </p:nvSpPr>
          <p:spPr>
            <a:xfrm>
              <a:off x="2225972" y="485320"/>
              <a:ext cx="3676054" cy="1838027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A5FC343A-9154-4B6B-87B8-C0930990289E}"/>
                </a:ext>
              </a:extLst>
            </p:cNvPr>
            <p:cNvSpPr txBox="1"/>
            <p:nvPr/>
          </p:nvSpPr>
          <p:spPr>
            <a:xfrm>
              <a:off x="2315696" y="575044"/>
              <a:ext cx="3496604" cy="16585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status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C2CBFD-489A-4774-BB7C-222F442D827F}"/>
              </a:ext>
            </a:extLst>
          </p:cNvPr>
          <p:cNvGrpSpPr/>
          <p:nvPr/>
        </p:nvGrpSpPr>
        <p:grpSpPr>
          <a:xfrm>
            <a:off x="8438095" y="1047187"/>
            <a:ext cx="3055079" cy="1463556"/>
            <a:chOff x="2225972" y="485320"/>
            <a:chExt cx="3676054" cy="18380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3BB449-DC21-42FF-8DE1-EBA1FCA9CE47}"/>
                </a:ext>
              </a:extLst>
            </p:cNvPr>
            <p:cNvSpPr/>
            <p:nvPr/>
          </p:nvSpPr>
          <p:spPr>
            <a:xfrm>
              <a:off x="2225972" y="485320"/>
              <a:ext cx="3676054" cy="1838027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5B089D08-6E1B-4C11-987F-499CC5AE4475}"/>
                </a:ext>
              </a:extLst>
            </p:cNvPr>
            <p:cNvSpPr txBox="1"/>
            <p:nvPr/>
          </p:nvSpPr>
          <p:spPr>
            <a:xfrm>
              <a:off x="2315696" y="575044"/>
              <a:ext cx="3496604" cy="16585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steps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8051C35-E3D5-457F-BE44-3DD1C780FA54}"/>
              </a:ext>
            </a:extLst>
          </p:cNvPr>
          <p:cNvSpPr/>
          <p:nvPr/>
        </p:nvSpPr>
        <p:spPr>
          <a:xfrm>
            <a:off x="698825" y="2895895"/>
            <a:ext cx="38625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what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is 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the conversation about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Campaign, Fund and Designation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who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 is 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managing the relationship 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the Worker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when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 do you anticipate 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an outcome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the Start and End Dates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 you 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seeking (if monetary)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Ask and Goal Amounts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7F1FF7-ECD6-47F9-BCD9-05521E56C91F}"/>
              </a:ext>
            </a:extLst>
          </p:cNvPr>
          <p:cNvGrpSpPr/>
          <p:nvPr/>
        </p:nvGrpSpPr>
        <p:grpSpPr>
          <a:xfrm>
            <a:off x="659700" y="1047185"/>
            <a:ext cx="3331210" cy="1463556"/>
            <a:chOff x="2612778" y="1661273"/>
            <a:chExt cx="3676054" cy="1838027"/>
          </a:xfrm>
        </p:grpSpPr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4A5FF1C8-1B0C-4EF1-BA5B-CF53BEB802F4}"/>
                </a:ext>
              </a:extLst>
            </p:cNvPr>
            <p:cNvSpPr/>
            <p:nvPr/>
          </p:nvSpPr>
          <p:spPr>
            <a:xfrm>
              <a:off x="2612778" y="1661273"/>
              <a:ext cx="3676054" cy="1838027"/>
            </a:xfrm>
            <a:prstGeom prst="roundRect">
              <a:avLst/>
            </a:prstGeom>
            <a:ln w="38100"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2EF64127-D510-48D3-9E85-E8FE5CF6E44F}"/>
                </a:ext>
              </a:extLst>
            </p:cNvPr>
            <p:cNvSpPr txBox="1"/>
            <p:nvPr/>
          </p:nvSpPr>
          <p:spPr>
            <a:xfrm>
              <a:off x="2655953" y="1750997"/>
              <a:ext cx="3496604" cy="16585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conversation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Regular" panose="020B060402020202020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273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1C02F-4F5A-40C8-9252-BE638EAAA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"/>
          <a:stretch/>
        </p:blipFill>
        <p:spPr>
          <a:xfrm>
            <a:off x="1097280" y="94044"/>
            <a:ext cx="9995916" cy="66725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52EBFBD-7DE3-4368-BC44-AE9FBD4BB62E}"/>
              </a:ext>
            </a:extLst>
          </p:cNvPr>
          <p:cNvSpPr/>
          <p:nvPr/>
        </p:nvSpPr>
        <p:spPr>
          <a:xfrm>
            <a:off x="1252728" y="729882"/>
            <a:ext cx="3035808" cy="660006"/>
          </a:xfrm>
          <a:prstGeom prst="frame">
            <a:avLst>
              <a:gd name="adj1" fmla="val 50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D36E5C9-B98F-49F0-A50A-843699F4D80F}"/>
              </a:ext>
            </a:extLst>
          </p:cNvPr>
          <p:cNvSpPr/>
          <p:nvPr/>
        </p:nvSpPr>
        <p:spPr>
          <a:xfrm>
            <a:off x="4730296" y="730663"/>
            <a:ext cx="3490159" cy="421481"/>
          </a:xfrm>
          <a:prstGeom prst="frame">
            <a:avLst>
              <a:gd name="adj1" fmla="val 50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AD775DD-7605-4FFA-B116-FEDC6AB6046F}"/>
              </a:ext>
            </a:extLst>
          </p:cNvPr>
          <p:cNvSpPr/>
          <p:nvPr/>
        </p:nvSpPr>
        <p:spPr>
          <a:xfrm>
            <a:off x="8596394" y="729882"/>
            <a:ext cx="2374816" cy="760590"/>
          </a:xfrm>
          <a:prstGeom prst="frame">
            <a:avLst>
              <a:gd name="adj1" fmla="val 50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8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2C2CBFD-489A-4774-BB7C-222F442D827F}"/>
              </a:ext>
            </a:extLst>
          </p:cNvPr>
          <p:cNvGrpSpPr/>
          <p:nvPr/>
        </p:nvGrpSpPr>
        <p:grpSpPr>
          <a:xfrm>
            <a:off x="8438095" y="1047187"/>
            <a:ext cx="3055079" cy="1463556"/>
            <a:chOff x="2225972" y="485320"/>
            <a:chExt cx="3676054" cy="18380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3BB449-DC21-42FF-8DE1-EBA1FCA9CE47}"/>
                </a:ext>
              </a:extLst>
            </p:cNvPr>
            <p:cNvSpPr/>
            <p:nvPr/>
          </p:nvSpPr>
          <p:spPr>
            <a:xfrm>
              <a:off x="2225972" y="485320"/>
              <a:ext cx="3676054" cy="1838027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5B089D08-6E1B-4C11-987F-499CC5AE4475}"/>
                </a:ext>
              </a:extLst>
            </p:cNvPr>
            <p:cNvSpPr txBox="1"/>
            <p:nvPr/>
          </p:nvSpPr>
          <p:spPr>
            <a:xfrm>
              <a:off x="2315696" y="575044"/>
              <a:ext cx="3496604" cy="16585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steps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7F1FF7-ECD6-47F9-BCD9-05521E56C91F}"/>
              </a:ext>
            </a:extLst>
          </p:cNvPr>
          <p:cNvGrpSpPr/>
          <p:nvPr/>
        </p:nvGrpSpPr>
        <p:grpSpPr>
          <a:xfrm>
            <a:off x="698825" y="1047186"/>
            <a:ext cx="3055079" cy="1463556"/>
            <a:chOff x="2225972" y="485320"/>
            <a:chExt cx="3676054" cy="18380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A5FF1C8-1B0C-4EF1-BA5B-CF53BEB802F4}"/>
                </a:ext>
              </a:extLst>
            </p:cNvPr>
            <p:cNvSpPr/>
            <p:nvPr/>
          </p:nvSpPr>
          <p:spPr>
            <a:xfrm>
              <a:off x="2225972" y="485320"/>
              <a:ext cx="3676054" cy="1838027"/>
            </a:xfrm>
            <a:prstGeom prst="roundRect">
              <a:avLst/>
            </a:prstGeom>
            <a:ln w="38100"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2EF64127-D510-48D3-9E85-E8FE5CF6E44F}"/>
                </a:ext>
              </a:extLst>
            </p:cNvPr>
            <p:cNvSpPr txBox="1"/>
            <p:nvPr/>
          </p:nvSpPr>
          <p:spPr>
            <a:xfrm>
              <a:off x="2315696" y="575044"/>
              <a:ext cx="3496604" cy="16585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support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8051C35-E3D5-457F-BE44-3DD1C780FA54}"/>
              </a:ext>
            </a:extLst>
          </p:cNvPr>
          <p:cNvSpPr/>
          <p:nvPr/>
        </p:nvSpPr>
        <p:spPr>
          <a:xfrm>
            <a:off x="698825" y="2895895"/>
            <a:ext cx="3862556" cy="332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what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is to be supported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Campaign, Fund and Designation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who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 is asking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the Worker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when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 do you anticipate support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the Start and End Dates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 you seeking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Ask and Goal Amounts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659EE1-34CE-4BF0-ADCA-BC0C381B99CD}"/>
              </a:ext>
            </a:extLst>
          </p:cNvPr>
          <p:cNvGrpSpPr/>
          <p:nvPr/>
        </p:nvGrpSpPr>
        <p:grpSpPr>
          <a:xfrm>
            <a:off x="4568460" y="1047187"/>
            <a:ext cx="3055079" cy="1463556"/>
            <a:chOff x="2225972" y="485320"/>
            <a:chExt cx="3676054" cy="1838027"/>
          </a:xfrm>
          <a:solidFill>
            <a:schemeClr val="accent2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7A82B6-CB19-4DB7-8336-CCC461C94634}"/>
                </a:ext>
              </a:extLst>
            </p:cNvPr>
            <p:cNvSpPr/>
            <p:nvPr/>
          </p:nvSpPr>
          <p:spPr>
            <a:xfrm>
              <a:off x="2225972" y="485320"/>
              <a:ext cx="3676054" cy="1838027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2CDEA501-5DE2-40BC-9A15-0D5F477C854A}"/>
                </a:ext>
              </a:extLst>
            </p:cNvPr>
            <p:cNvSpPr txBox="1"/>
            <p:nvPr/>
          </p:nvSpPr>
          <p:spPr>
            <a:xfrm>
              <a:off x="2315696" y="575044"/>
              <a:ext cx="3496604" cy="16585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status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BFE0D3-6FAC-47AE-BCCE-1D60CF6231BA}"/>
              </a:ext>
            </a:extLst>
          </p:cNvPr>
          <p:cNvSpPr/>
          <p:nvPr/>
        </p:nvSpPr>
        <p:spPr>
          <a:xfrm>
            <a:off x="4542956" y="2895894"/>
            <a:ext cx="38625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segments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the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AU" sz="1600" b="1" dirty="0" smtClean="0">
                <a:solidFill>
                  <a:srgbClr val="000000"/>
                </a:solidFill>
                <a:latin typeface="Montserrat Regular" panose="020B0604020202020204" charset="0"/>
                <a:ea typeface="Times New Roman" panose="02020603050405020304" pitchFamily="18" charset="0"/>
              </a:rPr>
              <a:t>customer journey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77788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1C02F-4F5A-40C8-9252-BE638EAAA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"/>
          <a:stretch/>
        </p:blipFill>
        <p:spPr>
          <a:xfrm>
            <a:off x="1098042" y="92742"/>
            <a:ext cx="9995916" cy="66725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6965B66A-FF29-47A6-99DA-0414E4C8E5EA}"/>
              </a:ext>
            </a:extLst>
          </p:cNvPr>
          <p:cNvSpPr/>
          <p:nvPr/>
        </p:nvSpPr>
        <p:spPr>
          <a:xfrm>
            <a:off x="1600200" y="1315543"/>
            <a:ext cx="7552944" cy="513257"/>
          </a:xfrm>
          <a:prstGeom prst="frame">
            <a:avLst>
              <a:gd name="adj1" fmla="val 50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885D440-A489-493B-87AF-E31D6BE90640}"/>
              </a:ext>
            </a:extLst>
          </p:cNvPr>
          <p:cNvGraphicFramePr/>
          <p:nvPr>
            <p:extLst/>
          </p:nvPr>
        </p:nvGraphicFramePr>
        <p:xfrm>
          <a:off x="301487" y="1570378"/>
          <a:ext cx="11589026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4BBC10-CB5F-46DE-BE2D-10BCA6FB986A}"/>
              </a:ext>
            </a:extLst>
          </p:cNvPr>
          <p:cNvGraphicFramePr/>
          <p:nvPr>
            <p:extLst/>
          </p:nvPr>
        </p:nvGraphicFramePr>
        <p:xfrm>
          <a:off x="2091633" y="4929808"/>
          <a:ext cx="6326809" cy="86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Right Bracket 15">
            <a:extLst>
              <a:ext uri="{FF2B5EF4-FFF2-40B4-BE49-F238E27FC236}">
                <a16:creationId xmlns:a16="http://schemas.microsoft.com/office/drawing/2014/main" id="{486C7FA0-D0D6-44B8-84B0-563B1C529A6D}"/>
              </a:ext>
            </a:extLst>
          </p:cNvPr>
          <p:cNvSpPr/>
          <p:nvPr/>
        </p:nvSpPr>
        <p:spPr>
          <a:xfrm rot="5400000">
            <a:off x="4927048" y="1133060"/>
            <a:ext cx="655979" cy="5744818"/>
          </a:xfrm>
          <a:prstGeom prst="rightBracket">
            <a:avLst/>
          </a:prstGeom>
          <a:ln w="38100">
            <a:solidFill>
              <a:schemeClr val="accent4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6F74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78B9B2-2B97-48A1-9E6E-3A394E410A1A}"/>
              </a:ext>
            </a:extLst>
          </p:cNvPr>
          <p:cNvCxnSpPr/>
          <p:nvPr/>
        </p:nvCxnSpPr>
        <p:spPr>
          <a:xfrm>
            <a:off x="2723321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ABBD6C-035E-4AB4-A25D-168130FF81AC}"/>
              </a:ext>
            </a:extLst>
          </p:cNvPr>
          <p:cNvCxnSpPr/>
          <p:nvPr/>
        </p:nvCxnSpPr>
        <p:spPr>
          <a:xfrm>
            <a:off x="3959086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DDBB12-BE75-40EF-8084-81E7A0DC28A2}"/>
              </a:ext>
            </a:extLst>
          </p:cNvPr>
          <p:cNvCxnSpPr/>
          <p:nvPr/>
        </p:nvCxnSpPr>
        <p:spPr>
          <a:xfrm>
            <a:off x="5255037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B2E995-C88A-43B3-98FC-4C236831E40B}"/>
              </a:ext>
            </a:extLst>
          </p:cNvPr>
          <p:cNvCxnSpPr/>
          <p:nvPr/>
        </p:nvCxnSpPr>
        <p:spPr>
          <a:xfrm>
            <a:off x="6510130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5F366C-3411-4967-B00A-A9C8B8476FEF}"/>
              </a:ext>
            </a:extLst>
          </p:cNvPr>
          <p:cNvCxnSpPr/>
          <p:nvPr/>
        </p:nvCxnSpPr>
        <p:spPr>
          <a:xfrm>
            <a:off x="7735956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1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885D440-A489-493B-87AF-E31D6BE90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626175"/>
              </p:ext>
            </p:extLst>
          </p:nvPr>
        </p:nvGraphicFramePr>
        <p:xfrm>
          <a:off x="301487" y="1570378"/>
          <a:ext cx="11589026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4BBC10-CB5F-46DE-BE2D-10BCA6FB9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318928"/>
              </p:ext>
            </p:extLst>
          </p:nvPr>
        </p:nvGraphicFramePr>
        <p:xfrm>
          <a:off x="2091633" y="4929808"/>
          <a:ext cx="6326809" cy="86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Right Bracket 15">
            <a:extLst>
              <a:ext uri="{FF2B5EF4-FFF2-40B4-BE49-F238E27FC236}">
                <a16:creationId xmlns:a16="http://schemas.microsoft.com/office/drawing/2014/main" id="{486C7FA0-D0D6-44B8-84B0-563B1C529A6D}"/>
              </a:ext>
            </a:extLst>
          </p:cNvPr>
          <p:cNvSpPr/>
          <p:nvPr/>
        </p:nvSpPr>
        <p:spPr>
          <a:xfrm rot="5400000">
            <a:off x="4927047" y="1113180"/>
            <a:ext cx="655979" cy="5744818"/>
          </a:xfrm>
          <a:prstGeom prst="rightBracket">
            <a:avLst/>
          </a:prstGeom>
          <a:ln w="38100">
            <a:solidFill>
              <a:schemeClr val="accent4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6F74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78B9B2-2B97-48A1-9E6E-3A394E410A1A}"/>
              </a:ext>
            </a:extLst>
          </p:cNvPr>
          <p:cNvCxnSpPr/>
          <p:nvPr/>
        </p:nvCxnSpPr>
        <p:spPr>
          <a:xfrm>
            <a:off x="2723321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ABBD6C-035E-4AB4-A25D-168130FF81AC}"/>
              </a:ext>
            </a:extLst>
          </p:cNvPr>
          <p:cNvCxnSpPr/>
          <p:nvPr/>
        </p:nvCxnSpPr>
        <p:spPr>
          <a:xfrm>
            <a:off x="4468044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DDBB12-BE75-40EF-8084-81E7A0DC28A2}"/>
              </a:ext>
            </a:extLst>
          </p:cNvPr>
          <p:cNvCxnSpPr/>
          <p:nvPr/>
        </p:nvCxnSpPr>
        <p:spPr>
          <a:xfrm>
            <a:off x="6022788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B2E995-C88A-43B3-98FC-4C236831E40B}"/>
              </a:ext>
            </a:extLst>
          </p:cNvPr>
          <p:cNvCxnSpPr/>
          <p:nvPr/>
        </p:nvCxnSpPr>
        <p:spPr>
          <a:xfrm>
            <a:off x="7545300" y="4444380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57531" y="818003"/>
            <a:ext cx="1828800" cy="888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12011" y="954148"/>
            <a:ext cx="133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Montserrat Regular" panose="00000500000000000000" pitchFamily="2" charset="0"/>
              </a:rPr>
              <a:t>DEV</a:t>
            </a:r>
            <a:endParaRPr lang="en-GB" sz="3200" b="1" dirty="0">
              <a:solidFill>
                <a:schemeClr val="bg1"/>
              </a:solidFill>
              <a:latin typeface="Montserrat Regular" panose="000005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04117" y="831872"/>
            <a:ext cx="1828800" cy="888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49970" y="1001016"/>
            <a:ext cx="133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Montserrat Regular" panose="00000500000000000000" pitchFamily="2" charset="0"/>
              </a:rPr>
              <a:t>EDU</a:t>
            </a:r>
            <a:endParaRPr lang="en-GB" sz="3200" b="1" dirty="0">
              <a:solidFill>
                <a:schemeClr val="bg1"/>
              </a:solidFill>
              <a:latin typeface="Montserrat Regular" panose="000005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16500" y="818003"/>
            <a:ext cx="1828800" cy="888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962353" y="987147"/>
            <a:ext cx="133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Montserrat Regular" panose="00000500000000000000" pitchFamily="2" charset="0"/>
              </a:rPr>
              <a:t>EXE</a:t>
            </a:r>
            <a:endParaRPr lang="en-GB" sz="3200" b="1" dirty="0">
              <a:solidFill>
                <a:schemeClr val="bg1"/>
              </a:solidFill>
              <a:latin typeface="Montserrat Regular" panose="000005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096078" y="818002"/>
            <a:ext cx="1828800" cy="888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8374736" y="971946"/>
            <a:ext cx="133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Montserrat Regular" panose="00000500000000000000" pitchFamily="2" charset="0"/>
              </a:rPr>
              <a:t>COR</a:t>
            </a:r>
            <a:endParaRPr lang="en-GB" sz="3200" b="1" dirty="0">
              <a:solidFill>
                <a:schemeClr val="bg1"/>
              </a:solidFill>
              <a:latin typeface="Montserrat 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15" grpId="0"/>
      <p:bldP spid="22" grpId="0" animBg="1"/>
      <p:bldP spid="23" grpId="0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2C2CBFD-489A-4774-BB7C-222F442D827F}"/>
              </a:ext>
            </a:extLst>
          </p:cNvPr>
          <p:cNvGrpSpPr/>
          <p:nvPr/>
        </p:nvGrpSpPr>
        <p:grpSpPr>
          <a:xfrm>
            <a:off x="8438095" y="1047187"/>
            <a:ext cx="3055079" cy="1463556"/>
            <a:chOff x="2225972" y="485320"/>
            <a:chExt cx="3676054" cy="18380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3BB449-DC21-42FF-8DE1-EBA1FCA9CE47}"/>
                </a:ext>
              </a:extLst>
            </p:cNvPr>
            <p:cNvSpPr/>
            <p:nvPr/>
          </p:nvSpPr>
          <p:spPr>
            <a:xfrm>
              <a:off x="2225972" y="485320"/>
              <a:ext cx="3676054" cy="1838027"/>
            </a:xfrm>
            <a:prstGeom prst="roundRect">
              <a:avLst/>
            </a:prstGeom>
            <a:grp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5B089D08-6E1B-4C11-987F-499CC5AE4475}"/>
                </a:ext>
              </a:extLst>
            </p:cNvPr>
            <p:cNvSpPr txBox="1"/>
            <p:nvPr/>
          </p:nvSpPr>
          <p:spPr>
            <a:xfrm>
              <a:off x="2315696" y="575044"/>
              <a:ext cx="3496604" cy="16585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steps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7F1FF7-ECD6-47F9-BCD9-05521E56C91F}"/>
              </a:ext>
            </a:extLst>
          </p:cNvPr>
          <p:cNvGrpSpPr/>
          <p:nvPr/>
        </p:nvGrpSpPr>
        <p:grpSpPr>
          <a:xfrm>
            <a:off x="698825" y="1047186"/>
            <a:ext cx="3055079" cy="1463556"/>
            <a:chOff x="2225972" y="485320"/>
            <a:chExt cx="3676054" cy="18380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A5FF1C8-1B0C-4EF1-BA5B-CF53BEB802F4}"/>
                </a:ext>
              </a:extLst>
            </p:cNvPr>
            <p:cNvSpPr/>
            <p:nvPr/>
          </p:nvSpPr>
          <p:spPr>
            <a:xfrm>
              <a:off x="2225972" y="485320"/>
              <a:ext cx="3676054" cy="1838027"/>
            </a:xfrm>
            <a:prstGeom prst="roundRect">
              <a:avLst/>
            </a:prstGeom>
            <a:ln w="38100"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2EF64127-D510-48D3-9E85-E8FE5CF6E44F}"/>
                </a:ext>
              </a:extLst>
            </p:cNvPr>
            <p:cNvSpPr txBox="1"/>
            <p:nvPr/>
          </p:nvSpPr>
          <p:spPr>
            <a:xfrm>
              <a:off x="2315696" y="575044"/>
              <a:ext cx="3496604" cy="16585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support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8051C35-E3D5-457F-BE44-3DD1C780FA54}"/>
              </a:ext>
            </a:extLst>
          </p:cNvPr>
          <p:cNvSpPr/>
          <p:nvPr/>
        </p:nvSpPr>
        <p:spPr>
          <a:xfrm>
            <a:off x="698825" y="2895895"/>
            <a:ext cx="3862556" cy="332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what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is to be supported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Campaign, Fund and Designation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who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 is asking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the Worker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when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 do you anticipate support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the Start and End Dates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 you seeking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Ask and Goal Amounts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659EE1-34CE-4BF0-ADCA-BC0C381B99CD}"/>
              </a:ext>
            </a:extLst>
          </p:cNvPr>
          <p:cNvGrpSpPr/>
          <p:nvPr/>
        </p:nvGrpSpPr>
        <p:grpSpPr>
          <a:xfrm>
            <a:off x="4568460" y="1047187"/>
            <a:ext cx="3055079" cy="1463556"/>
            <a:chOff x="2225972" y="485320"/>
            <a:chExt cx="3676054" cy="1838027"/>
          </a:xfrm>
          <a:solidFill>
            <a:schemeClr val="accent2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7A82B6-CB19-4DB7-8336-CCC461C94634}"/>
                </a:ext>
              </a:extLst>
            </p:cNvPr>
            <p:cNvSpPr/>
            <p:nvPr/>
          </p:nvSpPr>
          <p:spPr>
            <a:xfrm>
              <a:off x="2225972" y="485320"/>
              <a:ext cx="3676054" cy="1838027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2CDEA501-5DE2-40BC-9A15-0D5F477C854A}"/>
                </a:ext>
              </a:extLst>
            </p:cNvPr>
            <p:cNvSpPr txBox="1"/>
            <p:nvPr/>
          </p:nvSpPr>
          <p:spPr>
            <a:xfrm>
              <a:off x="2315696" y="575044"/>
              <a:ext cx="3496604" cy="16585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1778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Regular" panose="020B0604020202020204" charset="0"/>
                  <a:ea typeface="+mn-ea"/>
                  <a:cs typeface="+mn-cs"/>
                </a:rPr>
                <a:t>the status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BFE0D3-6FAC-47AE-BCCE-1D60CF6231BA}"/>
              </a:ext>
            </a:extLst>
          </p:cNvPr>
          <p:cNvSpPr/>
          <p:nvPr/>
        </p:nvSpPr>
        <p:spPr>
          <a:xfrm>
            <a:off x="4542956" y="2895894"/>
            <a:ext cx="3862556" cy="159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donor and prospect 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segments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the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 cultivation cycle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Status</a:t>
            </a:r>
          </a:p>
        </p:txBody>
      </p:sp>
      <p:sp>
        <p:nvSpPr>
          <p:cNvPr id="18" name="Rectangle: Rounded Corners 8">
            <a:extLst>
              <a:ext uri="{FF2B5EF4-FFF2-40B4-BE49-F238E27FC236}">
                <a16:creationId xmlns:a16="http://schemas.microsoft.com/office/drawing/2014/main" id="{DC3BB449-DC21-42FF-8DE1-EBA1FCA9CE47}"/>
              </a:ext>
            </a:extLst>
          </p:cNvPr>
          <p:cNvSpPr/>
          <p:nvPr/>
        </p:nvSpPr>
        <p:spPr>
          <a:xfrm>
            <a:off x="8438095" y="1047186"/>
            <a:ext cx="3055079" cy="1463556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5B089D08-6E1B-4C11-987F-499CC5AE4475}"/>
              </a:ext>
            </a:extLst>
          </p:cNvPr>
          <p:cNvSpPr txBox="1"/>
          <p:nvPr/>
        </p:nvSpPr>
        <p:spPr>
          <a:xfrm>
            <a:off x="8622401" y="1217932"/>
            <a:ext cx="2686464" cy="1122062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Regular" panose="020B0604020202020204" charset="0"/>
                <a:ea typeface="+mn-ea"/>
                <a:cs typeface="+mn-cs"/>
              </a:rPr>
              <a:t>the steps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BFE0D3-6FAC-47AE-BCCE-1D60CF6231BA}"/>
              </a:ext>
            </a:extLst>
          </p:cNvPr>
          <p:cNvSpPr/>
          <p:nvPr/>
        </p:nvSpPr>
        <p:spPr>
          <a:xfrm>
            <a:off x="8438095" y="2895894"/>
            <a:ext cx="3862556" cy="1158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The 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actions taken 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anose="020B0604020202020204" charset="0"/>
                <a:ea typeface="Times New Roman" panose="02020603050405020304" pitchFamily="18" charset="0"/>
                <a:cs typeface="+mn-cs"/>
              </a:rPr>
              <a:t>or required to move the relationship to the next status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anose="020B060402020202020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61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885D440-A489-493B-87AF-E31D6BE90640}"/>
              </a:ext>
            </a:extLst>
          </p:cNvPr>
          <p:cNvGraphicFramePr/>
          <p:nvPr>
            <p:extLst/>
          </p:nvPr>
        </p:nvGraphicFramePr>
        <p:xfrm>
          <a:off x="301487" y="1570378"/>
          <a:ext cx="11589026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4BBC10-CB5F-46DE-BE2D-10BCA6FB986A}"/>
              </a:ext>
            </a:extLst>
          </p:cNvPr>
          <p:cNvGraphicFramePr/>
          <p:nvPr>
            <p:extLst/>
          </p:nvPr>
        </p:nvGraphicFramePr>
        <p:xfrm>
          <a:off x="2091633" y="4929808"/>
          <a:ext cx="6326809" cy="86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Right Bracket 15">
            <a:extLst>
              <a:ext uri="{FF2B5EF4-FFF2-40B4-BE49-F238E27FC236}">
                <a16:creationId xmlns:a16="http://schemas.microsoft.com/office/drawing/2014/main" id="{486C7FA0-D0D6-44B8-84B0-563B1C529A6D}"/>
              </a:ext>
            </a:extLst>
          </p:cNvPr>
          <p:cNvSpPr/>
          <p:nvPr/>
        </p:nvSpPr>
        <p:spPr>
          <a:xfrm rot="5400000">
            <a:off x="4927048" y="1133060"/>
            <a:ext cx="655979" cy="5744818"/>
          </a:xfrm>
          <a:prstGeom prst="rightBracket">
            <a:avLst/>
          </a:prstGeom>
          <a:ln w="38100">
            <a:solidFill>
              <a:schemeClr val="accent4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6F74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78B9B2-2B97-48A1-9E6E-3A394E410A1A}"/>
              </a:ext>
            </a:extLst>
          </p:cNvPr>
          <p:cNvCxnSpPr/>
          <p:nvPr/>
        </p:nvCxnSpPr>
        <p:spPr>
          <a:xfrm>
            <a:off x="2723321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ABBD6C-035E-4AB4-A25D-168130FF81AC}"/>
              </a:ext>
            </a:extLst>
          </p:cNvPr>
          <p:cNvCxnSpPr/>
          <p:nvPr/>
        </p:nvCxnSpPr>
        <p:spPr>
          <a:xfrm>
            <a:off x="3959086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DDBB12-BE75-40EF-8084-81E7A0DC28A2}"/>
              </a:ext>
            </a:extLst>
          </p:cNvPr>
          <p:cNvCxnSpPr/>
          <p:nvPr/>
        </p:nvCxnSpPr>
        <p:spPr>
          <a:xfrm>
            <a:off x="5255037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B2E995-C88A-43B3-98FC-4C236831E40B}"/>
              </a:ext>
            </a:extLst>
          </p:cNvPr>
          <p:cNvCxnSpPr/>
          <p:nvPr/>
        </p:nvCxnSpPr>
        <p:spPr>
          <a:xfrm>
            <a:off x="6510130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5F366C-3411-4967-B00A-A9C8B8476FEF}"/>
              </a:ext>
            </a:extLst>
          </p:cNvPr>
          <p:cNvCxnSpPr/>
          <p:nvPr/>
        </p:nvCxnSpPr>
        <p:spPr>
          <a:xfrm>
            <a:off x="7735956" y="4437819"/>
            <a:ext cx="0" cy="36774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330" y="598579"/>
            <a:ext cx="1733103" cy="1549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048" y="794250"/>
            <a:ext cx="1121044" cy="11210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25" y="849446"/>
            <a:ext cx="1010653" cy="10106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00" y="827291"/>
            <a:ext cx="1072223" cy="10722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75" y="757873"/>
            <a:ext cx="1152265" cy="11522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14" y="757873"/>
            <a:ext cx="1193800" cy="1193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41" y="967179"/>
            <a:ext cx="812687" cy="8126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69" y="756069"/>
            <a:ext cx="812687" cy="8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0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898" y="2061713"/>
            <a:ext cx="3362325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2" y="1895025"/>
            <a:ext cx="35718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1C02F-4F5A-40C8-9252-BE638EAAA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"/>
          <a:stretch/>
        </p:blipFill>
        <p:spPr>
          <a:xfrm>
            <a:off x="994525" y="92742"/>
            <a:ext cx="9995916" cy="66725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6965B66A-FF29-47A6-99DA-0414E4C8E5EA}"/>
              </a:ext>
            </a:extLst>
          </p:cNvPr>
          <p:cNvSpPr/>
          <p:nvPr/>
        </p:nvSpPr>
        <p:spPr>
          <a:xfrm>
            <a:off x="1117121" y="4386547"/>
            <a:ext cx="9717656" cy="1867604"/>
          </a:xfrm>
          <a:prstGeom prst="frame">
            <a:avLst>
              <a:gd name="adj1" fmla="val 50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21631" y="2732341"/>
            <a:ext cx="6845221" cy="92333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1"/>
                </a:solidFill>
              </a:rPr>
              <a:t>Plans Management</a:t>
            </a:r>
            <a:endParaRPr lang="en-GB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64" y="2304106"/>
            <a:ext cx="1980070" cy="1935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401" y="2427188"/>
            <a:ext cx="2318664" cy="1732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065" y="2278136"/>
            <a:ext cx="2367302" cy="2030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169" y="2304106"/>
            <a:ext cx="2137718" cy="2004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600" y="2191154"/>
            <a:ext cx="1816918" cy="22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21631" y="2732341"/>
            <a:ext cx="6845221" cy="92333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1"/>
                </a:solidFill>
              </a:rPr>
              <a:t>Reminders</a:t>
            </a:r>
            <a:endParaRPr lang="en-GB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96016" y="256559"/>
            <a:ext cx="10223101" cy="2564805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Adding a reminder on a step</a:t>
            </a:r>
          </a:p>
          <a:p>
            <a:pPr algn="l"/>
            <a:endParaRPr lang="en-US" sz="4800" dirty="0">
              <a:latin typeface="Montserrat Light" panose="00000400000000000000" pitchFamily="2" charset="0"/>
            </a:endParaRPr>
          </a:p>
          <a:p>
            <a:pPr algn="l"/>
            <a:endParaRPr lang="en-GB" sz="4800" dirty="0">
              <a:latin typeface="Montserrat Ligh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44" y="1516984"/>
            <a:ext cx="6905625" cy="4248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0649" y="2505562"/>
            <a:ext cx="3685808" cy="64308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6301" y="1516984"/>
            <a:ext cx="31572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ontserrat" panose="00000500000000000000" pitchFamily="2" charset="0"/>
              </a:rPr>
              <a:t>Step date </a:t>
            </a:r>
            <a:r>
              <a:rPr lang="en-US" dirty="0" smtClean="0">
                <a:latin typeface="Montserrat" panose="00000500000000000000" pitchFamily="2" charset="0"/>
              </a:rPr>
              <a:t>– defaults to today’s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ontserrat" panose="00000500000000000000" pitchFamily="2" charset="0"/>
              </a:rPr>
              <a:t>Due Date </a:t>
            </a:r>
            <a:r>
              <a:rPr lang="en-US" dirty="0" smtClean="0">
                <a:latin typeface="Montserrat" panose="00000500000000000000" pitchFamily="2" charset="0"/>
              </a:rPr>
              <a:t>– Day step needs to be completed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ontserrat" panose="00000500000000000000" pitchFamily="2" charset="0"/>
              </a:rPr>
              <a:t>Warn Days </a:t>
            </a:r>
            <a:r>
              <a:rPr lang="en-US" dirty="0" smtClean="0">
                <a:latin typeface="Montserrat" panose="00000500000000000000" pitchFamily="2" charset="0"/>
              </a:rPr>
              <a:t>– how many days in advance of the Due date do you want the task to appear in 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ontserrat" panose="00000500000000000000" pitchFamily="2" charset="0"/>
              </a:rPr>
              <a:t>Priority </a:t>
            </a:r>
            <a:r>
              <a:rPr lang="en-US" dirty="0" smtClean="0">
                <a:latin typeface="Montserrat" panose="00000500000000000000" pitchFamily="2" charset="0"/>
              </a:rPr>
              <a:t>– Affects how task is displayed in 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ontserrat" panose="00000500000000000000" pitchFamily="2" charset="0"/>
              </a:rPr>
              <a:t>Completed Date </a:t>
            </a:r>
            <a:r>
              <a:rPr lang="en-US" dirty="0" smtClean="0">
                <a:latin typeface="Montserrat" panose="00000500000000000000" pitchFamily="2" charset="0"/>
              </a:rPr>
              <a:t>– when the step is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ontserrat" panose="00000500000000000000" pitchFamily="2" charset="0"/>
              </a:rPr>
              <a:t>Worker</a:t>
            </a:r>
            <a:r>
              <a:rPr lang="en-US" dirty="0" smtClean="0">
                <a:latin typeface="Montserrat" panose="00000500000000000000" pitchFamily="2" charset="0"/>
              </a:rPr>
              <a:t> – You or assign to someone else!</a:t>
            </a:r>
            <a:endParaRPr lang="en-GB" dirty="0">
              <a:latin typeface="Montserrat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0234" y="2908128"/>
            <a:ext cx="2422860" cy="240514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96016" y="256559"/>
            <a:ext cx="10223101" cy="1697901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Viewing reminders</a:t>
            </a:r>
            <a:endParaRPr lang="en-US" sz="480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  <a:p>
            <a:pPr algn="l"/>
            <a:endParaRPr lang="en-GB" sz="4800" dirty="0">
              <a:latin typeface="Montserrat Light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88" y="1239859"/>
            <a:ext cx="7343394" cy="4336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90748" y="1230756"/>
            <a:ext cx="456038" cy="442768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97" y="1954460"/>
            <a:ext cx="9048750" cy="3800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3887" y="3065307"/>
            <a:ext cx="2042663" cy="687184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903" y="2331154"/>
            <a:ext cx="1640098" cy="453217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9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96016" y="256559"/>
            <a:ext cx="10223101" cy="1697901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Completing reminders</a:t>
            </a:r>
            <a:endParaRPr lang="en-US" sz="480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  <a:p>
            <a:pPr algn="l"/>
            <a:endParaRPr lang="en-GB" sz="4800" dirty="0">
              <a:latin typeface="Montserrat Ligh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2" y="1394739"/>
            <a:ext cx="11153775" cy="2219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83225" y="2516368"/>
            <a:ext cx="403643" cy="459745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248" y="2571279"/>
            <a:ext cx="667650" cy="404834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073" y="1105509"/>
            <a:ext cx="9039225" cy="5610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49948" y="2890222"/>
            <a:ext cx="2258550" cy="430947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1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21631" y="2732341"/>
            <a:ext cx="6845221" cy="92333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1"/>
                </a:solidFill>
              </a:rPr>
              <a:t>Portfolios</a:t>
            </a:r>
            <a:endParaRPr lang="en-GB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295400"/>
            <a:ext cx="11430000" cy="1255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access </a:t>
            </a:r>
            <a:r>
              <a:rPr lang="en-US" b="1" dirty="0" smtClean="0">
                <a:solidFill>
                  <a:schemeClr val="accent1"/>
                </a:solidFill>
              </a:rPr>
              <a:t>My Portfolio </a:t>
            </a:r>
            <a:r>
              <a:rPr lang="en-US" dirty="0" smtClean="0"/>
              <a:t>features, a worker’s ID must be linked to their user information in the security module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3773" y="318391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Worker Setup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506" y="2415168"/>
            <a:ext cx="4719537" cy="353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618506" y="4757057"/>
            <a:ext cx="3685808" cy="783772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477963"/>
            <a:ext cx="11430000" cy="4697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Workers can view their portfolio in their constituent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Portfolio screens are unique to each user based on filters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Easily copy your portfolio to excel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7175" y="313774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Portfolios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2444"/>
          <a:stretch/>
        </p:blipFill>
        <p:spPr>
          <a:xfrm>
            <a:off x="256645" y="2106609"/>
            <a:ext cx="11430530" cy="147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45" y="4626620"/>
            <a:ext cx="10475563" cy="502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334" y="249428"/>
            <a:ext cx="928841" cy="1109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152" y="5484266"/>
            <a:ext cx="1962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898" y="2061713"/>
            <a:ext cx="3362325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2" y="1895025"/>
            <a:ext cx="35718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9323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2552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872" y="534837"/>
            <a:ext cx="97823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Preferences</a:t>
            </a:r>
          </a:p>
          <a:p>
            <a:endParaRPr lang="en-US" sz="2400" dirty="0">
              <a:latin typeface="Montserrat Light" panose="000004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ontserrat" panose="00000500000000000000" pitchFamily="2" charset="0"/>
              </a:rPr>
              <a:t>Tools &gt; Preferences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Montserrat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20" y="1587260"/>
            <a:ext cx="4025968" cy="4672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90581" y="3709359"/>
            <a:ext cx="1354347" cy="37089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21631" y="2732341"/>
            <a:ext cx="6845221" cy="92333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1"/>
                </a:solidFill>
              </a:rPr>
              <a:t>Plans Maintenance</a:t>
            </a:r>
            <a:endParaRPr lang="en-GB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0" y="1328738"/>
            <a:ext cx="11430000" cy="4697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Montserrat" panose="00000500000000000000" pitchFamily="2" charset="0"/>
              </a:rPr>
              <a:t>Using a list: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Plans can be created and updated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Steps can be added to existing plans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Workers can be added to existing plans</a:t>
            </a:r>
          </a:p>
          <a:p>
            <a:pPr lvl="1"/>
            <a:endParaRPr lang="en-US" sz="3200" dirty="0" smtClean="0">
              <a:latin typeface="Montserrat" panose="00000500000000000000" pitchFamily="2" charset="0"/>
            </a:endParaRPr>
          </a:p>
          <a:p>
            <a:pPr lvl="1"/>
            <a:r>
              <a:rPr lang="en-US" sz="3200" dirty="0" smtClean="0">
                <a:latin typeface="Montserrat" panose="00000500000000000000" pitchFamily="2" charset="0"/>
                <a:cs typeface="Arial" panose="020B0604020202020204" pitchFamily="34" charset="0"/>
              </a:rPr>
              <a:t>Accessed via the </a:t>
            </a:r>
          </a:p>
          <a:p>
            <a:pPr lvl="1"/>
            <a:r>
              <a:rPr lang="en-US" sz="3200" dirty="0" smtClean="0">
                <a:latin typeface="Montserrat" panose="00000500000000000000" pitchFamily="2" charset="0"/>
                <a:cs typeface="Arial" panose="020B0604020202020204" pitchFamily="34" charset="0"/>
              </a:rPr>
              <a:t>Campaign menu &gt; Plans Maintenance… or </a:t>
            </a:r>
          </a:p>
          <a:p>
            <a:pPr lvl="1"/>
            <a:endParaRPr lang="en-US" sz="3200" dirty="0">
              <a:latin typeface="Gotham Book" pitchFamily="50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6700" y="408864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Plans Maintenance Tool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82" y="5036441"/>
            <a:ext cx="9878192" cy="5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6700" y="408864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Plans Maintenance Tool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-119744" y="1758279"/>
            <a:ext cx="11517086" cy="47250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Gotham Book" pitchFamily="50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Gotham Book" pitchFamily="50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Gotham Book" pitchFamily="50" charset="0"/>
            </a:endParaRPr>
          </a:p>
          <a:p>
            <a:pPr lvl="1"/>
            <a:endParaRPr lang="en-US" sz="3200" dirty="0" smtClean="0">
              <a:latin typeface="Gotham Book" pitchFamily="50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Plans – add or update multiple Plans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Steps – add or update steps to existing plans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Workers – add multiple workers to existing plans </a:t>
            </a:r>
            <a:endParaRPr lang="en-US" sz="3200" dirty="0">
              <a:latin typeface="Montserrat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37" b="77054"/>
          <a:stretch/>
        </p:blipFill>
        <p:spPr>
          <a:xfrm>
            <a:off x="410255" y="1673205"/>
            <a:ext cx="12720667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0255" y="1673204"/>
            <a:ext cx="2855459" cy="3079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6700" y="408864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Plans Maintenance Tool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4" y="1422627"/>
            <a:ext cx="9172575" cy="429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90" y="3490232"/>
            <a:ext cx="8633053" cy="9402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3886" y="1642352"/>
            <a:ext cx="1338944" cy="3279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886" y="1960047"/>
            <a:ext cx="3341914" cy="23200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886" y="2202316"/>
            <a:ext cx="8991600" cy="12879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7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6700" y="408864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Plans Maintenance Tool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90" y="3490232"/>
            <a:ext cx="8633053" cy="940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0" y="1838325"/>
            <a:ext cx="9334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6700" y="408864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Plans Maintenance Tool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61" y="1781855"/>
            <a:ext cx="9632972" cy="2518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423" y="4137251"/>
            <a:ext cx="4153505" cy="21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6700" y="408864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Plans Maintenance Tool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1365476"/>
            <a:ext cx="18211800" cy="120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" y="2065262"/>
            <a:ext cx="430530" cy="3121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0" y="3230495"/>
            <a:ext cx="4178268" cy="2089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922" y="3141944"/>
            <a:ext cx="2963228" cy="2150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09710" y="4389362"/>
            <a:ext cx="1062990" cy="4455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21631" y="2732341"/>
            <a:ext cx="6845221" cy="92333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1"/>
                </a:solidFill>
              </a:rPr>
              <a:t>Reporting</a:t>
            </a:r>
            <a:endParaRPr lang="en-GB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45660" y="1258579"/>
            <a:ext cx="11430000" cy="46974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Access plan details, related steps, and amount/goal totals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45660" y="392854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Plan Summary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6145"/>
          <a:stretch/>
        </p:blipFill>
        <p:spPr>
          <a:xfrm>
            <a:off x="476534" y="2104189"/>
            <a:ext cx="10341561" cy="2968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180"/>
          <a:stretch/>
        </p:blipFill>
        <p:spPr>
          <a:xfrm>
            <a:off x="621101" y="5378954"/>
            <a:ext cx="10466973" cy="101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21100" y="5508615"/>
            <a:ext cx="10360325" cy="6247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6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4716" y="356314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Moves Management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77888" y="1306513"/>
            <a:ext cx="11314112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Used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primarily with the non-profit sector in </a:t>
            </a:r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relationship</a:t>
            </a:r>
            <a:r>
              <a:rPr lang="en-US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to donor development</a:t>
            </a:r>
            <a:r>
              <a:rPr lang="en-US" dirty="0">
                <a:solidFill>
                  <a:schemeClr val="accent1"/>
                </a:solidFill>
                <a:latin typeface="Montserrat" panose="00000500000000000000" pitchFamily="2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Montserrat" panose="00000500000000000000" pitchFamily="2" charset="0"/>
              </a:rPr>
              <a:t>The process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by which a prospective donor is moved from </a:t>
            </a:r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cultivation to </a:t>
            </a:r>
            <a:r>
              <a:rPr lang="en-US" b="1" dirty="0" smtClean="0">
                <a:solidFill>
                  <a:schemeClr val="accent1"/>
                </a:solidFill>
                <a:latin typeface="Montserrat" panose="00000500000000000000" pitchFamily="2" charset="0"/>
              </a:rPr>
              <a:t>solicitation. </a:t>
            </a:r>
          </a:p>
          <a:p>
            <a:endParaRPr lang="en-US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1000" y="3018200"/>
            <a:ext cx="6217215" cy="1233318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ntinel Light" panose="020000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Light" panose="00000400000000000000" pitchFamily="2" charset="0"/>
                <a:ea typeface="+mj-ea"/>
                <a:cs typeface="+mj-cs"/>
              </a:rPr>
              <a:t>What is a ‘move’?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Light" panose="00000400000000000000" pitchFamily="2" charset="0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39340" y="4563711"/>
            <a:ext cx="11313319" cy="1828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●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400" indent="-4572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►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76363" indent="-4619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-4587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None/>
              <a:defRPr sz="1800" b="1" kern="1200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srgbClr val="E3463B"/>
              </a:buClr>
              <a:buSzPct val="100000"/>
              <a:buFont typeface="Verdana" panose="020B060403050404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</a:rPr>
              <a:t>“Moves”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</a:rPr>
              <a:t>are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</a:rPr>
              <a:t>actions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</a:rPr>
              <a:t>organisation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</a:rPr>
              <a:t>takes to bring in donors, establish/grow relationships, and renew contributions.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srgbClr val="E3463B"/>
              </a:buClr>
              <a:buSzPct val="100000"/>
              <a:buFont typeface="Verdana" panose="020B060403050404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Gotham Book" pitchFamily="50" charset="0"/>
              <a:ea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8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1306205"/>
            <a:ext cx="11430000" cy="4697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Obtain step data including all notes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4716" y="416611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Step Detail Report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82" y="2017140"/>
            <a:ext cx="10438468" cy="41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4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0500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Analytics – Fundraising Progress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4" name="Fundraising Progress Dashboard_Plans">
            <a:hlinkClick r:id="" action="ppaction://media"/>
            <a:extLst>
              <a:ext uri="{FF2B5EF4-FFF2-40B4-BE49-F238E27FC236}">
                <a16:creationId xmlns:a16="http://schemas.microsoft.com/office/drawing/2014/main" id="{EBB4827C-9B00-4C2A-98C4-4B86E970DF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661" y="999177"/>
            <a:ext cx="11430000" cy="51011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00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9308" y="272387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Analytics – Worker Portfolio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97" y="1031614"/>
            <a:ext cx="9785018" cy="55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21631" y="2732341"/>
            <a:ext cx="6845221" cy="92333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1"/>
                </a:solidFill>
              </a:rPr>
              <a:t>Tessitura on the Go</a:t>
            </a:r>
            <a:endParaRPr lang="en-GB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64" y="503170"/>
            <a:ext cx="8316470" cy="55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79" y="240963"/>
            <a:ext cx="4371657" cy="6095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864" y="240963"/>
            <a:ext cx="4443599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38" y="789496"/>
            <a:ext cx="7382953" cy="50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13" y="893103"/>
            <a:ext cx="5762625" cy="465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004" y="824810"/>
            <a:ext cx="59055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21631" y="2732341"/>
            <a:ext cx="6845221" cy="92333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1"/>
                </a:solidFill>
              </a:rPr>
              <a:t>Plans Governance</a:t>
            </a:r>
            <a:endParaRPr lang="en-GB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17715" y="201386"/>
            <a:ext cx="11430000" cy="1233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tx1"/>
                </a:solidFill>
                <a:latin typeface="Montserrat Bold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Light" panose="00000400000000000000" pitchFamily="2" charset="0"/>
                <a:ea typeface="+mj-ea"/>
                <a:cs typeface="+mj-cs"/>
              </a:rPr>
              <a:t>Plans Considerations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Light" panose="00000400000000000000" pitchFamily="2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863" y="818130"/>
            <a:ext cx="1057002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</a:rPr>
              <a:t>Consider all the fields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rgbClr val="000000"/>
                </a:solidFill>
                <a:latin typeface="Montserrat" panose="00000500000000000000" pitchFamily="2" charset="0"/>
              </a:rPr>
              <a:t>Do you need to use them all for your department?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rgbClr val="000000"/>
                </a:solidFill>
                <a:latin typeface="Montserrat" panose="00000500000000000000" pitchFamily="2" charset="0"/>
              </a:rPr>
              <a:t>For financial plans, DEFINITELY USE THE END </a:t>
            </a:r>
            <a:r>
              <a:rPr lang="en-US" sz="2400" i="1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DATES</a:t>
            </a:r>
            <a:r>
              <a:rPr lang="en-US" sz="2400" i="1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for effective use in analytics</a:t>
            </a:r>
            <a:endParaRPr lang="en-US" sz="2400" i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Consider your relationship journeys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have robust statuses for each of your income stream/plan usages</a:t>
            </a:r>
          </a:p>
          <a:p>
            <a:pPr marL="16573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What are the relevant ‘moves’ for your teams?</a:t>
            </a:r>
          </a:p>
          <a:p>
            <a:pPr marL="16573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Do this cross departmentally and</a:t>
            </a:r>
            <a:r>
              <a:rPr lang="en-US" sz="2400" i="1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t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hink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naming conventions</a:t>
            </a:r>
          </a:p>
          <a:p>
            <a:pPr marL="16573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DOCUMENT IT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E3463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191" y="1204230"/>
            <a:ext cx="4518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Strategy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Communication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Engagement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Recognition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Evaluation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069832"/>
              </p:ext>
            </p:extLst>
          </p:nvPr>
        </p:nvGraphicFramePr>
        <p:xfrm>
          <a:off x="3156155" y="693172"/>
          <a:ext cx="9837173" cy="603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226141" y="361745"/>
            <a:ext cx="11430000" cy="1233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Light" panose="00000400000000000000" pitchFamily="2" charset="0"/>
                <a:ea typeface="+mj-ea"/>
                <a:cs typeface="+mj-cs"/>
              </a:rPr>
              <a:t>Moves Management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Light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44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17715" y="201386"/>
            <a:ext cx="11430000" cy="1233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tx1"/>
                </a:solidFill>
                <a:latin typeface="Montserrat Bold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463B"/>
                </a:solidFill>
                <a:effectLst/>
                <a:uLnTx/>
                <a:uFillTx/>
                <a:latin typeface="Montserrat Light" panose="00000400000000000000" pitchFamily="2" charset="0"/>
                <a:ea typeface="+mj-ea"/>
                <a:cs typeface="+mj-cs"/>
              </a:rPr>
              <a:t>Plans Considerations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3463B"/>
              </a:solidFill>
              <a:effectLst/>
              <a:uLnTx/>
              <a:uFillTx/>
              <a:latin typeface="Montserrat Light" panose="00000400000000000000" pitchFamily="2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743" y="1153886"/>
            <a:ext cx="105700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Consider your probability levels in relation to that solicitation cycle</a:t>
            </a:r>
          </a:p>
          <a:p>
            <a:pPr marL="16573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What does 50% look like to you? </a:t>
            </a:r>
          </a:p>
          <a:p>
            <a:pPr marL="16573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DOCUMENT IT!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Does this relationship need a plan?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Birthday Card Rule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E3463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3107" y="3023649"/>
            <a:ext cx="404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46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Keep Them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46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Up To Date!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E3463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6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17715" y="201386"/>
            <a:ext cx="11430000" cy="1233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tx1"/>
                </a:solidFill>
                <a:latin typeface="Montserrat Bold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+mj-ea"/>
                <a:cs typeface="+mj-cs"/>
              </a:rPr>
              <a:t>Plans - User Defined Areas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85" y="464080"/>
            <a:ext cx="105700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Plan Type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46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TR_PLAN_TYPE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Define reason for plan/Income stream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Plan Status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46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TR_PLAN_STATUS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Define stages of the Donor Journey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Plan Source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46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TR_PLAN_SOURCE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Where did the plan come from? E.g. Referral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Plan Priority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46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TR_PLAN_PRIORITY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How important is this plan?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Worker Role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46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TR_WORKER_ROLE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Role of the worker on a specific plan e.g. Solicitor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Worker Type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46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TR_WORKER_TYPE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Type of worker at your organisation e.g. Staff, Board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Plan Steps =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463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TR_PLAN_STEPS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Define actions taken with a prospect e.g. Meeting, proposal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6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32012" y="1230976"/>
            <a:ext cx="11430000" cy="46974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Document relationship history, growth, and actions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Provide traffic control across the </a:t>
            </a:r>
            <a:r>
              <a:rPr lang="en-US" sz="3200" dirty="0" err="1" smtClean="0">
                <a:latin typeface="Montserrat" panose="00000500000000000000" pitchFamily="2" charset="0"/>
              </a:rPr>
              <a:t>organisation</a:t>
            </a:r>
            <a:endParaRPr lang="en-US" sz="3200" dirty="0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Manage portfolios, solicitations, and grant proposals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Establish revenue projections</a:t>
            </a:r>
            <a:endParaRPr lang="en-US" sz="3200" dirty="0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Highlight staff efficacy and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Track donors, sponsors, group sales leads, and artists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Much more?!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0500"/>
            <a:ext cx="11430000" cy="12334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What can plans do?</a:t>
            </a:r>
            <a:endParaRPr lang="en-US" sz="54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95786" y="1934049"/>
            <a:ext cx="7707313" cy="469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Relationship Management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Primary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Exists in perpetuity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Records all general relationship-building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45660" y="569326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Structuring Plans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664" y="1186070"/>
            <a:ext cx="4132592" cy="40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18038" y="1304925"/>
            <a:ext cx="7573962" cy="51720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Montserrat" panose="00000500000000000000" pitchFamily="2" charset="0"/>
              </a:rPr>
              <a:t>Annual </a:t>
            </a:r>
            <a:r>
              <a:rPr lang="en-US" sz="3600" dirty="0">
                <a:latin typeface="Montserrat" panose="00000500000000000000" pitchFamily="2" charset="0"/>
              </a:rPr>
              <a:t>Plans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Temporary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0"/>
              </a:rPr>
              <a:t>New plan created for each </a:t>
            </a:r>
            <a:r>
              <a:rPr lang="en-US" sz="3200" dirty="0" smtClean="0">
                <a:latin typeface="Montserrat" panose="00000500000000000000" pitchFamily="2" charset="0"/>
              </a:rPr>
              <a:t>financial year or project</a:t>
            </a:r>
            <a:endParaRPr lang="en-US" sz="3200" dirty="0">
              <a:latin typeface="Montserrat" panose="000005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Manage </a:t>
            </a:r>
            <a:r>
              <a:rPr lang="en-US" sz="3200" dirty="0">
                <a:latin typeface="Montserrat" panose="00000500000000000000" pitchFamily="2" charset="0"/>
              </a:rPr>
              <a:t>steps towards specific and </a:t>
            </a:r>
            <a:r>
              <a:rPr lang="en-US" sz="3200" dirty="0" smtClean="0">
                <a:latin typeface="Montserrat" panose="00000500000000000000" pitchFamily="2" charset="0"/>
              </a:rPr>
              <a:t>periodic solicitations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ontserrat" panose="00000500000000000000" pitchFamily="2" charset="0"/>
              </a:rPr>
              <a:t>Used for patrons </a:t>
            </a:r>
            <a:r>
              <a:rPr lang="en-US" sz="3200" dirty="0">
                <a:latin typeface="Montserrat" panose="00000500000000000000" pitchFamily="2" charset="0"/>
              </a:rPr>
              <a:t>in any form of annual solicitation, cultivation, or stewardship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18364" y="422512"/>
            <a:ext cx="11430000" cy="1233488"/>
          </a:xfrm>
          <a:prstGeom prst="rect">
            <a:avLst/>
          </a:prstGeom>
        </p:spPr>
        <p:txBody>
          <a:bodyPr/>
          <a:lstStyle/>
          <a:p>
            <a:r>
              <a:rPr lang="en-US" sz="48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Structuring Plans</a:t>
            </a:r>
            <a:endParaRPr lang="en-US" sz="48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32" y="1517977"/>
            <a:ext cx="3598833" cy="45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91069" y="1284768"/>
            <a:ext cx="11430000" cy="4697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Each plan </a:t>
            </a:r>
            <a:r>
              <a:rPr lang="en-US" sz="3200" b="1" dirty="0" smtClean="0">
                <a:solidFill>
                  <a:schemeClr val="accent1"/>
                </a:solidFill>
              </a:rPr>
              <a:t>requires</a:t>
            </a:r>
            <a:r>
              <a:rPr lang="en-US" sz="3200" dirty="0" smtClean="0"/>
              <a:t> a campaign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Funds and designations are </a:t>
            </a:r>
            <a:r>
              <a:rPr lang="en-US" sz="3200" b="1" dirty="0" smtClean="0">
                <a:solidFill>
                  <a:schemeClr val="accent1"/>
                </a:solidFill>
              </a:rPr>
              <a:t>optional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</a:rPr>
              <a:t>Only one plan </a:t>
            </a:r>
            <a:r>
              <a:rPr lang="en-US" sz="3200" dirty="0" smtClean="0"/>
              <a:t>can exist for a constituent for each unique campaign, fund, and designation combination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91069" y="403177"/>
            <a:ext cx="12192000" cy="12334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cap="none" spc="0" dirty="0" smtClean="0">
                <a:solidFill>
                  <a:schemeClr val="accent1"/>
                </a:solidFill>
                <a:latin typeface="Montserrat Light" panose="00000400000000000000" pitchFamily="2" charset="0"/>
              </a:rPr>
              <a:t>Campaigns, Funds, Designations</a:t>
            </a:r>
            <a:endParaRPr lang="en-US" sz="4400" cap="none" spc="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c583270-e4fc-4a74-8966-08e608160aa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Tessitura Slides Red">
  <a:themeElements>
    <a:clrScheme name="TessituraPPT2016">
      <a:dk1>
        <a:srgbClr val="000000"/>
      </a:dk1>
      <a:lt1>
        <a:srgbClr val="FFFFFF"/>
      </a:lt1>
      <a:dk2>
        <a:srgbClr val="1B2122"/>
      </a:dk2>
      <a:lt2>
        <a:srgbClr val="F6F6F6"/>
      </a:lt2>
      <a:accent1>
        <a:srgbClr val="E3463B"/>
      </a:accent1>
      <a:accent2>
        <a:srgbClr val="48AFA4"/>
      </a:accent2>
      <a:accent3>
        <a:srgbClr val="514EA6"/>
      </a:accent3>
      <a:accent4>
        <a:srgbClr val="192C57"/>
      </a:accent4>
      <a:accent5>
        <a:srgbClr val="1B2122"/>
      </a:accent5>
      <a:accent6>
        <a:srgbClr val="F6F6F6"/>
      </a:accent6>
      <a:hlink>
        <a:srgbClr val="0563C1"/>
      </a:hlink>
      <a:folHlink>
        <a:srgbClr val="954F72"/>
      </a:folHlink>
    </a:clrScheme>
    <a:fontScheme name="Tessitura2016">
      <a:majorFont>
        <a:latin typeface="Book Antiqu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situra_Network_2016_Template.potx" id="{A221D9E1-951B-4EC4-B5EF-7172DF3A9EA4}" vid="{04A4B5BF-FAB8-49CA-A502-E3ABB8073D14}"/>
    </a:ext>
  </a:extLst>
</a:theme>
</file>

<file path=ppt/theme/theme2.xml><?xml version="1.0" encoding="utf-8"?>
<a:theme xmlns:a="http://schemas.openxmlformats.org/drawingml/2006/main" name="Tessitura">
  <a:themeElements>
    <a:clrScheme name="TessituraPPT2017">
      <a:dk1>
        <a:srgbClr val="000000"/>
      </a:dk1>
      <a:lt1>
        <a:srgbClr val="FFFFFF"/>
      </a:lt1>
      <a:dk2>
        <a:srgbClr val="242B2D"/>
      </a:dk2>
      <a:lt2>
        <a:srgbClr val="F6F6F6"/>
      </a:lt2>
      <a:accent1>
        <a:srgbClr val="E3463B"/>
      </a:accent1>
      <a:accent2>
        <a:srgbClr val="48AFA4"/>
      </a:accent2>
      <a:accent3>
        <a:srgbClr val="514EA6"/>
      </a:accent3>
      <a:accent4>
        <a:srgbClr val="192C57"/>
      </a:accent4>
      <a:accent5>
        <a:srgbClr val="242B2D"/>
      </a:accent5>
      <a:accent6>
        <a:srgbClr val="F6F6F6"/>
      </a:accent6>
      <a:hlink>
        <a:srgbClr val="0563C1"/>
      </a:hlink>
      <a:folHlink>
        <a:srgbClr val="954F72"/>
      </a:folHlink>
    </a:clrScheme>
    <a:fontScheme name="Tessitura2017">
      <a:majorFont>
        <a:latin typeface="Domine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N Training Template" id="{A54417EB-5F49-4611-88EA-21C51B0E3773}" vid="{3E9E5A4B-57C9-477A-86C2-9BAE39E1B997}"/>
    </a:ext>
  </a:extLst>
</a:theme>
</file>

<file path=ppt/theme/theme3.xml><?xml version="1.0" encoding="utf-8"?>
<a:theme xmlns:a="http://schemas.openxmlformats.org/drawingml/2006/main" name="Tessitura Slides Red">
  <a:themeElements>
    <a:clrScheme name="TessituraPPT2017">
      <a:dk1>
        <a:srgbClr val="000000"/>
      </a:dk1>
      <a:lt1>
        <a:srgbClr val="FFFFFF"/>
      </a:lt1>
      <a:dk2>
        <a:srgbClr val="242B2D"/>
      </a:dk2>
      <a:lt2>
        <a:srgbClr val="F6F6F6"/>
      </a:lt2>
      <a:accent1>
        <a:srgbClr val="E3463B"/>
      </a:accent1>
      <a:accent2>
        <a:srgbClr val="48AFA4"/>
      </a:accent2>
      <a:accent3>
        <a:srgbClr val="514EA6"/>
      </a:accent3>
      <a:accent4>
        <a:srgbClr val="192C57"/>
      </a:accent4>
      <a:accent5>
        <a:srgbClr val="242B2D"/>
      </a:accent5>
      <a:accent6>
        <a:srgbClr val="F6F6F6"/>
      </a:accent6>
      <a:hlink>
        <a:srgbClr val="0563C1"/>
      </a:hlink>
      <a:folHlink>
        <a:srgbClr val="954F72"/>
      </a:folHlink>
    </a:clrScheme>
    <a:fontScheme name="Tessitura2017">
      <a:majorFont>
        <a:latin typeface="Domine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N Training Template" id="{A54417EB-5F49-4611-88EA-21C51B0E3773}" vid="{513B57CE-57E7-445E-98DF-EF8CCBC914D7}"/>
    </a:ext>
  </a:extLst>
</a:theme>
</file>

<file path=ppt/theme/theme4.xml><?xml version="1.0" encoding="utf-8"?>
<a:theme xmlns:a="http://schemas.openxmlformats.org/drawingml/2006/main" name="3_Office Theme">
  <a:themeElements>
    <a:clrScheme name="Tess Brand">
      <a:dk1>
        <a:srgbClr val="000000"/>
      </a:dk1>
      <a:lt1>
        <a:srgbClr val="FFFFFF"/>
      </a:lt1>
      <a:dk2>
        <a:srgbClr val="6F746A"/>
      </a:dk2>
      <a:lt2>
        <a:srgbClr val="EBEBE6"/>
      </a:lt2>
      <a:accent1>
        <a:srgbClr val="E3463B"/>
      </a:accent1>
      <a:accent2>
        <a:srgbClr val="5351A3"/>
      </a:accent2>
      <a:accent3>
        <a:srgbClr val="48AFA5"/>
      </a:accent3>
      <a:accent4>
        <a:srgbClr val="6F7477"/>
      </a:accent4>
      <a:accent5>
        <a:srgbClr val="EABD22"/>
      </a:accent5>
      <a:accent6>
        <a:srgbClr val="1F6CE0"/>
      </a:accent6>
      <a:hlink>
        <a:srgbClr val="E3463B"/>
      </a:hlink>
      <a:folHlink>
        <a:srgbClr val="C3C5C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Tess Brand">
      <a:dk1>
        <a:srgbClr val="000000"/>
      </a:dk1>
      <a:lt1>
        <a:srgbClr val="FFFFFF"/>
      </a:lt1>
      <a:dk2>
        <a:srgbClr val="6F746A"/>
      </a:dk2>
      <a:lt2>
        <a:srgbClr val="EBEBE6"/>
      </a:lt2>
      <a:accent1>
        <a:srgbClr val="E3463B"/>
      </a:accent1>
      <a:accent2>
        <a:srgbClr val="5351A3"/>
      </a:accent2>
      <a:accent3>
        <a:srgbClr val="48AFA5"/>
      </a:accent3>
      <a:accent4>
        <a:srgbClr val="6F7477"/>
      </a:accent4>
      <a:accent5>
        <a:srgbClr val="EABD22"/>
      </a:accent5>
      <a:accent6>
        <a:srgbClr val="1F6CE0"/>
      </a:accent6>
      <a:hlink>
        <a:srgbClr val="E3463B"/>
      </a:hlink>
      <a:folHlink>
        <a:srgbClr val="C3C5C6"/>
      </a:folHlink>
    </a:clrScheme>
    <a:fontScheme name="TN 2018 template">
      <a:majorFont>
        <a:latin typeface="Montserrat Regular"/>
        <a:ea typeface=""/>
        <a:cs typeface=""/>
      </a:majorFont>
      <a:minorFont>
        <a:latin typeface="Montserra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N Storytelling Template (1).pptx" id="{ECC44143-13BB-49C4-9777-EA1C12B9B43B}" vid="{8AABC580-FB2B-46A9-87CB-F10400D47B3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914</Words>
  <Application>Microsoft Office PowerPoint</Application>
  <PresentationFormat>Widescreen</PresentationFormat>
  <Paragraphs>269</Paragraphs>
  <Slides>51</Slides>
  <Notes>42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8" baseType="lpstr">
      <vt:lpstr>Arial</vt:lpstr>
      <vt:lpstr>Calibri</vt:lpstr>
      <vt:lpstr>Consolas</vt:lpstr>
      <vt:lpstr>Gotham Book</vt:lpstr>
      <vt:lpstr>Montserrat</vt:lpstr>
      <vt:lpstr>Montserrat Bold</vt:lpstr>
      <vt:lpstr>Montserrat Light</vt:lpstr>
      <vt:lpstr>Montserrat Regular</vt:lpstr>
      <vt:lpstr>Sentinel Light</vt:lpstr>
      <vt:lpstr>Times New Roman</vt:lpstr>
      <vt:lpstr>Verdana</vt:lpstr>
      <vt:lpstr>Wingdings</vt:lpstr>
      <vt:lpstr>2_Tessitura Slides Red</vt:lpstr>
      <vt:lpstr>Tessitura</vt:lpstr>
      <vt:lpstr>Tessitura Slides Red</vt:lpstr>
      <vt:lpstr>3_Office Theme</vt:lpstr>
      <vt:lpstr>4_Office Theme</vt:lpstr>
      <vt:lpstr>PowerPoint Presentation</vt:lpstr>
      <vt:lpstr>PowerPoint Presentation</vt:lpstr>
      <vt:lpstr>PowerPoint Presentation</vt:lpstr>
      <vt:lpstr>Moves Management</vt:lpstr>
      <vt:lpstr>PowerPoint Presentation</vt:lpstr>
      <vt:lpstr>What can plans do?</vt:lpstr>
      <vt:lpstr>Structuring Plans</vt:lpstr>
      <vt:lpstr>Structuring Plans</vt:lpstr>
      <vt:lpstr>Campaigns, Funds, Designations</vt:lpstr>
      <vt:lpstr>Prospect Campaigns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Worker Setup</vt:lpstr>
      <vt:lpstr>Portfolios</vt:lpstr>
      <vt:lpstr>PowerPoint Presentation</vt:lpstr>
      <vt:lpstr>PowerPoint Presentation</vt:lpstr>
      <vt:lpstr>Plans Maintenance Tool</vt:lpstr>
      <vt:lpstr>Plans Maintenance Tool</vt:lpstr>
      <vt:lpstr>Plans Maintenance Tool</vt:lpstr>
      <vt:lpstr>Plans Maintenance Tool</vt:lpstr>
      <vt:lpstr>Plans Maintenance Tool</vt:lpstr>
      <vt:lpstr>Plans Maintenance Tool</vt:lpstr>
      <vt:lpstr>PowerPoint Presentation</vt:lpstr>
      <vt:lpstr>Plan Summary</vt:lpstr>
      <vt:lpstr>Step Detail Report</vt:lpstr>
      <vt:lpstr>Analytics – Fundraising Progress</vt:lpstr>
      <vt:lpstr>Analytics – Worker 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Development in Tessitura</dc:title>
  <dc:creator>Ellie</dc:creator>
  <cp:lastModifiedBy>Ellie Griffiths</cp:lastModifiedBy>
  <cp:revision>123</cp:revision>
  <dcterms:created xsi:type="dcterms:W3CDTF">2018-11-15T12:20:47Z</dcterms:created>
  <dcterms:modified xsi:type="dcterms:W3CDTF">2019-09-17T17:55:00Z</dcterms:modified>
</cp:coreProperties>
</file>