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9" r:id="rId1"/>
  </p:sldMasterIdLst>
  <p:sldIdLst>
    <p:sldId id="256" r:id="rId2"/>
    <p:sldId id="257" r:id="rId3"/>
    <p:sldId id="270" r:id="rId4"/>
    <p:sldId id="272" r:id="rId5"/>
    <p:sldId id="271" r:id="rId6"/>
    <p:sldId id="273" r:id="rId7"/>
    <p:sldId id="274" r:id="rId8"/>
    <p:sldId id="275" r:id="rId9"/>
    <p:sldId id="276" r:id="rId10"/>
    <p:sldId id="277" r:id="rId11"/>
    <p:sldId id="280" r:id="rId12"/>
    <p:sldId id="278" r:id="rId13"/>
    <p:sldId id="279" r:id="rId14"/>
    <p:sldId id="282" r:id="rId15"/>
    <p:sldId id="281" r:id="rId16"/>
    <p:sldId id="283" r:id="rId17"/>
    <p:sldId id="284" r:id="rId18"/>
    <p:sldId id="285" r:id="rId1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CD2BB8F-2EE2-4E52-A027-B1F3A8CA8A54}" v="30" dt="2023-01-17T16:42:08.710"/>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3814" autoAdjust="0"/>
    <p:restoredTop sz="94660"/>
  </p:normalViewPr>
  <p:slideViewPr>
    <p:cSldViewPr snapToGrid="0">
      <p:cViewPr varScale="1">
        <p:scale>
          <a:sx n="127" d="100"/>
          <a:sy n="127" d="100"/>
        </p:scale>
        <p:origin x="636" y="14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microsoft.com/office/2016/11/relationships/changesInfo" Target="changesInfos/changesInfo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icki LeGrand" userId="d4fd84b7-0ada-4ef6-b0d0-830952c30391" providerId="ADAL" clId="{7CD2BB8F-2EE2-4E52-A027-B1F3A8CA8A54}"/>
    <pc:docChg chg="undo custSel addSld delSld modSld sldOrd">
      <pc:chgData name="Nicki LeGrand" userId="d4fd84b7-0ada-4ef6-b0d0-830952c30391" providerId="ADAL" clId="{7CD2BB8F-2EE2-4E52-A027-B1F3A8CA8A54}" dt="2023-01-17T21:34:48.616" v="12110" actId="255"/>
      <pc:docMkLst>
        <pc:docMk/>
      </pc:docMkLst>
      <pc:sldChg chg="modSp mod">
        <pc:chgData name="Nicki LeGrand" userId="d4fd84b7-0ada-4ef6-b0d0-830952c30391" providerId="ADAL" clId="{7CD2BB8F-2EE2-4E52-A027-B1F3A8CA8A54}" dt="2023-01-05T17:57:35.248" v="90" actId="20577"/>
        <pc:sldMkLst>
          <pc:docMk/>
          <pc:sldMk cId="145053535" sldId="256"/>
        </pc:sldMkLst>
        <pc:spChg chg="mod">
          <ac:chgData name="Nicki LeGrand" userId="d4fd84b7-0ada-4ef6-b0d0-830952c30391" providerId="ADAL" clId="{7CD2BB8F-2EE2-4E52-A027-B1F3A8CA8A54}" dt="2023-01-05T17:57:35.248" v="90" actId="20577"/>
          <ac:spMkLst>
            <pc:docMk/>
            <pc:sldMk cId="145053535" sldId="256"/>
            <ac:spMk id="2" creationId="{B29D61B2-7404-4D57-896D-57D486A378FD}"/>
          </ac:spMkLst>
        </pc:spChg>
        <pc:spChg chg="mod">
          <ac:chgData name="Nicki LeGrand" userId="d4fd84b7-0ada-4ef6-b0d0-830952c30391" providerId="ADAL" clId="{7CD2BB8F-2EE2-4E52-A027-B1F3A8CA8A54}" dt="2023-01-05T17:57:18.689" v="55" actId="20577"/>
          <ac:spMkLst>
            <pc:docMk/>
            <pc:sldMk cId="145053535" sldId="256"/>
            <ac:spMk id="3" creationId="{C03EF0B8-2A9D-48FD-A820-F0D2510B77B1}"/>
          </ac:spMkLst>
        </pc:spChg>
      </pc:sldChg>
      <pc:sldChg chg="addSp modSp mod">
        <pc:chgData name="Nicki LeGrand" userId="d4fd84b7-0ada-4ef6-b0d0-830952c30391" providerId="ADAL" clId="{7CD2BB8F-2EE2-4E52-A027-B1F3A8CA8A54}" dt="2023-01-06T19:54:42.503" v="1260" actId="14100"/>
        <pc:sldMkLst>
          <pc:docMk/>
          <pc:sldMk cId="2104482633" sldId="257"/>
        </pc:sldMkLst>
        <pc:spChg chg="mod">
          <ac:chgData name="Nicki LeGrand" userId="d4fd84b7-0ada-4ef6-b0d0-830952c30391" providerId="ADAL" clId="{7CD2BB8F-2EE2-4E52-A027-B1F3A8CA8A54}" dt="2023-01-06T19:54:42.503" v="1260" actId="14100"/>
          <ac:spMkLst>
            <pc:docMk/>
            <pc:sldMk cId="2104482633" sldId="257"/>
            <ac:spMk id="2" creationId="{882108D1-89F4-48A4-87B8-11541BAA30C2}"/>
          </ac:spMkLst>
        </pc:spChg>
        <pc:picChg chg="add mod">
          <ac:chgData name="Nicki LeGrand" userId="d4fd84b7-0ada-4ef6-b0d0-830952c30391" providerId="ADAL" clId="{7CD2BB8F-2EE2-4E52-A027-B1F3A8CA8A54}" dt="2023-01-05T18:29:46.724" v="1135" actId="1076"/>
          <ac:picMkLst>
            <pc:docMk/>
            <pc:sldMk cId="2104482633" sldId="257"/>
            <ac:picMk id="4" creationId="{FEEF7361-8E67-6832-7365-DEB125277321}"/>
          </ac:picMkLst>
        </pc:picChg>
      </pc:sldChg>
      <pc:sldChg chg="del">
        <pc:chgData name="Nicki LeGrand" userId="d4fd84b7-0ada-4ef6-b0d0-830952c30391" providerId="ADAL" clId="{7CD2BB8F-2EE2-4E52-A027-B1F3A8CA8A54}" dt="2023-01-05T18:24:09.355" v="627" actId="2696"/>
        <pc:sldMkLst>
          <pc:docMk/>
          <pc:sldMk cId="1825175407" sldId="258"/>
        </pc:sldMkLst>
      </pc:sldChg>
      <pc:sldChg chg="del">
        <pc:chgData name="Nicki LeGrand" userId="d4fd84b7-0ada-4ef6-b0d0-830952c30391" providerId="ADAL" clId="{7CD2BB8F-2EE2-4E52-A027-B1F3A8CA8A54}" dt="2023-01-05T18:24:12.240" v="628" actId="2696"/>
        <pc:sldMkLst>
          <pc:docMk/>
          <pc:sldMk cId="3086568408" sldId="259"/>
        </pc:sldMkLst>
      </pc:sldChg>
      <pc:sldChg chg="del">
        <pc:chgData name="Nicki LeGrand" userId="d4fd84b7-0ada-4ef6-b0d0-830952c30391" providerId="ADAL" clId="{7CD2BB8F-2EE2-4E52-A027-B1F3A8CA8A54}" dt="2023-01-05T18:24:14.885" v="629" actId="2696"/>
        <pc:sldMkLst>
          <pc:docMk/>
          <pc:sldMk cId="3672003568" sldId="260"/>
        </pc:sldMkLst>
      </pc:sldChg>
      <pc:sldChg chg="del">
        <pc:chgData name="Nicki LeGrand" userId="d4fd84b7-0ada-4ef6-b0d0-830952c30391" providerId="ADAL" clId="{7CD2BB8F-2EE2-4E52-A027-B1F3A8CA8A54}" dt="2023-01-05T18:24:21.051" v="630" actId="2696"/>
        <pc:sldMkLst>
          <pc:docMk/>
          <pc:sldMk cId="2919146458" sldId="261"/>
        </pc:sldMkLst>
      </pc:sldChg>
      <pc:sldChg chg="del">
        <pc:chgData name="Nicki LeGrand" userId="d4fd84b7-0ada-4ef6-b0d0-830952c30391" providerId="ADAL" clId="{7CD2BB8F-2EE2-4E52-A027-B1F3A8CA8A54}" dt="2023-01-05T18:24:23.544" v="631" actId="2696"/>
        <pc:sldMkLst>
          <pc:docMk/>
          <pc:sldMk cId="1947852790" sldId="262"/>
        </pc:sldMkLst>
      </pc:sldChg>
      <pc:sldChg chg="del">
        <pc:chgData name="Nicki LeGrand" userId="d4fd84b7-0ada-4ef6-b0d0-830952c30391" providerId="ADAL" clId="{7CD2BB8F-2EE2-4E52-A027-B1F3A8CA8A54}" dt="2023-01-05T18:24:26.004" v="632" actId="2696"/>
        <pc:sldMkLst>
          <pc:docMk/>
          <pc:sldMk cId="3086671197" sldId="263"/>
        </pc:sldMkLst>
      </pc:sldChg>
      <pc:sldChg chg="del">
        <pc:chgData name="Nicki LeGrand" userId="d4fd84b7-0ada-4ef6-b0d0-830952c30391" providerId="ADAL" clId="{7CD2BB8F-2EE2-4E52-A027-B1F3A8CA8A54}" dt="2023-01-05T18:24:28.630" v="633" actId="2696"/>
        <pc:sldMkLst>
          <pc:docMk/>
          <pc:sldMk cId="2331819268" sldId="264"/>
        </pc:sldMkLst>
      </pc:sldChg>
      <pc:sldChg chg="del">
        <pc:chgData name="Nicki LeGrand" userId="d4fd84b7-0ada-4ef6-b0d0-830952c30391" providerId="ADAL" clId="{7CD2BB8F-2EE2-4E52-A027-B1F3A8CA8A54}" dt="2023-01-05T18:24:31.285" v="634" actId="2696"/>
        <pc:sldMkLst>
          <pc:docMk/>
          <pc:sldMk cId="4289582427" sldId="265"/>
        </pc:sldMkLst>
      </pc:sldChg>
      <pc:sldChg chg="del">
        <pc:chgData name="Nicki LeGrand" userId="d4fd84b7-0ada-4ef6-b0d0-830952c30391" providerId="ADAL" clId="{7CD2BB8F-2EE2-4E52-A027-B1F3A8CA8A54}" dt="2023-01-05T18:24:40.276" v="635" actId="2696"/>
        <pc:sldMkLst>
          <pc:docMk/>
          <pc:sldMk cId="4158482975" sldId="266"/>
        </pc:sldMkLst>
      </pc:sldChg>
      <pc:sldChg chg="del">
        <pc:chgData name="Nicki LeGrand" userId="d4fd84b7-0ada-4ef6-b0d0-830952c30391" providerId="ADAL" clId="{7CD2BB8F-2EE2-4E52-A027-B1F3A8CA8A54}" dt="2023-01-05T18:24:42.817" v="636" actId="2696"/>
        <pc:sldMkLst>
          <pc:docMk/>
          <pc:sldMk cId="3477911314" sldId="267"/>
        </pc:sldMkLst>
      </pc:sldChg>
      <pc:sldChg chg="del">
        <pc:chgData name="Nicki LeGrand" userId="d4fd84b7-0ada-4ef6-b0d0-830952c30391" providerId="ADAL" clId="{7CD2BB8F-2EE2-4E52-A027-B1F3A8CA8A54}" dt="2023-01-05T18:24:44.950" v="637" actId="2696"/>
        <pc:sldMkLst>
          <pc:docMk/>
          <pc:sldMk cId="4186764410" sldId="268"/>
        </pc:sldMkLst>
      </pc:sldChg>
      <pc:sldChg chg="del">
        <pc:chgData name="Nicki LeGrand" userId="d4fd84b7-0ada-4ef6-b0d0-830952c30391" providerId="ADAL" clId="{7CD2BB8F-2EE2-4E52-A027-B1F3A8CA8A54}" dt="2023-01-05T18:24:46.960" v="638" actId="2696"/>
        <pc:sldMkLst>
          <pc:docMk/>
          <pc:sldMk cId="2680796136" sldId="269"/>
        </pc:sldMkLst>
      </pc:sldChg>
      <pc:sldChg chg="delSp modSp add mod">
        <pc:chgData name="Nicki LeGrand" userId="d4fd84b7-0ada-4ef6-b0d0-830952c30391" providerId="ADAL" clId="{7CD2BB8F-2EE2-4E52-A027-B1F3A8CA8A54}" dt="2023-01-16T16:04:35.819" v="3603" actId="33524"/>
        <pc:sldMkLst>
          <pc:docMk/>
          <pc:sldMk cId="3276497540" sldId="270"/>
        </pc:sldMkLst>
        <pc:spChg chg="mod">
          <ac:chgData name="Nicki LeGrand" userId="d4fd84b7-0ada-4ef6-b0d0-830952c30391" providerId="ADAL" clId="{7CD2BB8F-2EE2-4E52-A027-B1F3A8CA8A54}" dt="2023-01-16T16:04:35.819" v="3603" actId="33524"/>
          <ac:spMkLst>
            <pc:docMk/>
            <pc:sldMk cId="3276497540" sldId="270"/>
            <ac:spMk id="2" creationId="{882108D1-89F4-48A4-87B8-11541BAA30C2}"/>
          </ac:spMkLst>
        </pc:spChg>
        <pc:picChg chg="del">
          <ac:chgData name="Nicki LeGrand" userId="d4fd84b7-0ada-4ef6-b0d0-830952c30391" providerId="ADAL" clId="{7CD2BB8F-2EE2-4E52-A027-B1F3A8CA8A54}" dt="2023-01-05T18:23:56.264" v="626" actId="478"/>
          <ac:picMkLst>
            <pc:docMk/>
            <pc:sldMk cId="3276497540" sldId="270"/>
            <ac:picMk id="4" creationId="{FEEF7361-8E67-6832-7365-DEB125277321}"/>
          </ac:picMkLst>
        </pc:picChg>
      </pc:sldChg>
      <pc:sldChg chg="modSp add mod">
        <pc:chgData name="Nicki LeGrand" userId="d4fd84b7-0ada-4ef6-b0d0-830952c30391" providerId="ADAL" clId="{7CD2BB8F-2EE2-4E52-A027-B1F3A8CA8A54}" dt="2023-01-16T17:50:36.132" v="6889" actId="20577"/>
        <pc:sldMkLst>
          <pc:docMk/>
          <pc:sldMk cId="3173404407" sldId="271"/>
        </pc:sldMkLst>
        <pc:spChg chg="mod">
          <ac:chgData name="Nicki LeGrand" userId="d4fd84b7-0ada-4ef6-b0d0-830952c30391" providerId="ADAL" clId="{7CD2BB8F-2EE2-4E52-A027-B1F3A8CA8A54}" dt="2023-01-16T17:50:36.132" v="6889" actId="20577"/>
          <ac:spMkLst>
            <pc:docMk/>
            <pc:sldMk cId="3173404407" sldId="271"/>
            <ac:spMk id="2" creationId="{882108D1-89F4-48A4-87B8-11541BAA30C2}"/>
          </ac:spMkLst>
        </pc:spChg>
      </pc:sldChg>
      <pc:sldChg chg="modSp add mod ord">
        <pc:chgData name="Nicki LeGrand" userId="d4fd84b7-0ada-4ef6-b0d0-830952c30391" providerId="ADAL" clId="{7CD2BB8F-2EE2-4E52-A027-B1F3A8CA8A54}" dt="2023-01-16T16:08:00.305" v="3637" actId="20577"/>
        <pc:sldMkLst>
          <pc:docMk/>
          <pc:sldMk cId="1212256770" sldId="272"/>
        </pc:sldMkLst>
        <pc:spChg chg="mod">
          <ac:chgData name="Nicki LeGrand" userId="d4fd84b7-0ada-4ef6-b0d0-830952c30391" providerId="ADAL" clId="{7CD2BB8F-2EE2-4E52-A027-B1F3A8CA8A54}" dt="2023-01-16T16:08:00.305" v="3637" actId="20577"/>
          <ac:spMkLst>
            <pc:docMk/>
            <pc:sldMk cId="1212256770" sldId="272"/>
            <ac:spMk id="2" creationId="{882108D1-89F4-48A4-87B8-11541BAA30C2}"/>
          </ac:spMkLst>
        </pc:spChg>
      </pc:sldChg>
      <pc:sldChg chg="modSp add mod">
        <pc:chgData name="Nicki LeGrand" userId="d4fd84b7-0ada-4ef6-b0d0-830952c30391" providerId="ADAL" clId="{7CD2BB8F-2EE2-4E52-A027-B1F3A8CA8A54}" dt="2023-01-16T16:19:20.348" v="4639" actId="255"/>
        <pc:sldMkLst>
          <pc:docMk/>
          <pc:sldMk cId="4015087293" sldId="273"/>
        </pc:sldMkLst>
        <pc:spChg chg="mod">
          <ac:chgData name="Nicki LeGrand" userId="d4fd84b7-0ada-4ef6-b0d0-830952c30391" providerId="ADAL" clId="{7CD2BB8F-2EE2-4E52-A027-B1F3A8CA8A54}" dt="2023-01-16T16:19:20.348" v="4639" actId="255"/>
          <ac:spMkLst>
            <pc:docMk/>
            <pc:sldMk cId="4015087293" sldId="273"/>
            <ac:spMk id="2" creationId="{882108D1-89F4-48A4-87B8-11541BAA30C2}"/>
          </ac:spMkLst>
        </pc:spChg>
      </pc:sldChg>
      <pc:sldChg chg="addSp delSp modSp add mod">
        <pc:chgData name="Nicki LeGrand" userId="d4fd84b7-0ada-4ef6-b0d0-830952c30391" providerId="ADAL" clId="{7CD2BB8F-2EE2-4E52-A027-B1F3A8CA8A54}" dt="2023-01-17T21:26:58.506" v="12060" actId="5793"/>
        <pc:sldMkLst>
          <pc:docMk/>
          <pc:sldMk cId="799333645" sldId="274"/>
        </pc:sldMkLst>
        <pc:spChg chg="mod">
          <ac:chgData name="Nicki LeGrand" userId="d4fd84b7-0ada-4ef6-b0d0-830952c30391" providerId="ADAL" clId="{7CD2BB8F-2EE2-4E52-A027-B1F3A8CA8A54}" dt="2023-01-17T21:26:58.506" v="12060" actId="5793"/>
          <ac:spMkLst>
            <pc:docMk/>
            <pc:sldMk cId="799333645" sldId="274"/>
            <ac:spMk id="2" creationId="{882108D1-89F4-48A4-87B8-11541BAA30C2}"/>
          </ac:spMkLst>
        </pc:spChg>
        <pc:spChg chg="add mod">
          <ac:chgData name="Nicki LeGrand" userId="d4fd84b7-0ada-4ef6-b0d0-830952c30391" providerId="ADAL" clId="{7CD2BB8F-2EE2-4E52-A027-B1F3A8CA8A54}" dt="2023-01-16T16:26:49.669" v="5032" actId="1076"/>
          <ac:spMkLst>
            <pc:docMk/>
            <pc:sldMk cId="799333645" sldId="274"/>
            <ac:spMk id="3" creationId="{F5A33968-60A6-4DE3-B7D0-AFC58B97DBE8}"/>
          </ac:spMkLst>
        </pc:spChg>
        <pc:picChg chg="add mod">
          <ac:chgData name="Nicki LeGrand" userId="d4fd84b7-0ada-4ef6-b0d0-830952c30391" providerId="ADAL" clId="{7CD2BB8F-2EE2-4E52-A027-B1F3A8CA8A54}" dt="2023-01-16T16:31:42.030" v="5498" actId="1076"/>
          <ac:picMkLst>
            <pc:docMk/>
            <pc:sldMk cId="799333645" sldId="274"/>
            <ac:picMk id="4" creationId="{DEFBF9D8-7F45-B7D9-5EB4-86B1A27C56B0}"/>
          </ac:picMkLst>
        </pc:picChg>
        <pc:picChg chg="add del mod">
          <ac:chgData name="Nicki LeGrand" userId="d4fd84b7-0ada-4ef6-b0d0-830952c30391" providerId="ADAL" clId="{7CD2BB8F-2EE2-4E52-A027-B1F3A8CA8A54}" dt="2023-01-16T16:25:57.741" v="5011"/>
          <ac:picMkLst>
            <pc:docMk/>
            <pc:sldMk cId="799333645" sldId="274"/>
            <ac:picMk id="1026" creationId="{611D5B76-B8F7-4FBA-6276-E616575FC849}"/>
          </ac:picMkLst>
        </pc:picChg>
        <pc:picChg chg="add del mod">
          <ac:chgData name="Nicki LeGrand" userId="d4fd84b7-0ada-4ef6-b0d0-830952c30391" providerId="ADAL" clId="{7CD2BB8F-2EE2-4E52-A027-B1F3A8CA8A54}" dt="2023-01-16T16:26:13.305" v="5017"/>
          <ac:picMkLst>
            <pc:docMk/>
            <pc:sldMk cId="799333645" sldId="274"/>
            <ac:picMk id="1028" creationId="{A201A1F2-8FDD-510F-D2E7-6120E05F4A30}"/>
          </ac:picMkLst>
        </pc:picChg>
      </pc:sldChg>
      <pc:sldChg chg="addSp modSp add mod ord">
        <pc:chgData name="Nicki LeGrand" userId="d4fd84b7-0ada-4ef6-b0d0-830952c30391" providerId="ADAL" clId="{7CD2BB8F-2EE2-4E52-A027-B1F3A8CA8A54}" dt="2023-01-16T16:52:08.376" v="5949" actId="1076"/>
        <pc:sldMkLst>
          <pc:docMk/>
          <pc:sldMk cId="1236842502" sldId="275"/>
        </pc:sldMkLst>
        <pc:spChg chg="mod">
          <ac:chgData name="Nicki LeGrand" userId="d4fd84b7-0ada-4ef6-b0d0-830952c30391" providerId="ADAL" clId="{7CD2BB8F-2EE2-4E52-A027-B1F3A8CA8A54}" dt="2023-01-16T16:49:22.167" v="5939" actId="20577"/>
          <ac:spMkLst>
            <pc:docMk/>
            <pc:sldMk cId="1236842502" sldId="275"/>
            <ac:spMk id="2" creationId="{882108D1-89F4-48A4-87B8-11541BAA30C2}"/>
          </ac:spMkLst>
        </pc:spChg>
        <pc:picChg chg="add mod">
          <ac:chgData name="Nicki LeGrand" userId="d4fd84b7-0ada-4ef6-b0d0-830952c30391" providerId="ADAL" clId="{7CD2BB8F-2EE2-4E52-A027-B1F3A8CA8A54}" dt="2023-01-16T16:52:05.702" v="5948" actId="14100"/>
          <ac:picMkLst>
            <pc:docMk/>
            <pc:sldMk cId="1236842502" sldId="275"/>
            <ac:picMk id="4" creationId="{8D8F6335-3B8D-A837-35E9-610EA4B3CA1C}"/>
          </ac:picMkLst>
        </pc:picChg>
        <pc:picChg chg="add mod">
          <ac:chgData name="Nicki LeGrand" userId="d4fd84b7-0ada-4ef6-b0d0-830952c30391" providerId="ADAL" clId="{7CD2BB8F-2EE2-4E52-A027-B1F3A8CA8A54}" dt="2023-01-16T16:52:08.376" v="5949" actId="1076"/>
          <ac:picMkLst>
            <pc:docMk/>
            <pc:sldMk cId="1236842502" sldId="275"/>
            <ac:picMk id="6" creationId="{2FC17BE7-B919-9EF9-71BC-0ABB4AE494F7}"/>
          </ac:picMkLst>
        </pc:picChg>
      </pc:sldChg>
      <pc:sldChg chg="addSp delSp modSp add del mod">
        <pc:chgData name="Nicki LeGrand" userId="d4fd84b7-0ada-4ef6-b0d0-830952c30391" providerId="ADAL" clId="{7CD2BB8F-2EE2-4E52-A027-B1F3A8CA8A54}" dt="2023-01-16T16:31:51.217" v="5499" actId="2696"/>
        <pc:sldMkLst>
          <pc:docMk/>
          <pc:sldMk cId="3760661489" sldId="275"/>
        </pc:sldMkLst>
        <pc:spChg chg="del mod">
          <ac:chgData name="Nicki LeGrand" userId="d4fd84b7-0ada-4ef6-b0d0-830952c30391" providerId="ADAL" clId="{7CD2BB8F-2EE2-4E52-A027-B1F3A8CA8A54}" dt="2023-01-16T16:26:40.840" v="5029" actId="21"/>
          <ac:spMkLst>
            <pc:docMk/>
            <pc:sldMk cId="3760661489" sldId="275"/>
            <ac:spMk id="2" creationId="{882108D1-89F4-48A4-87B8-11541BAA30C2}"/>
          </ac:spMkLst>
        </pc:spChg>
        <pc:spChg chg="add mod">
          <ac:chgData name="Nicki LeGrand" userId="d4fd84b7-0ada-4ef6-b0d0-830952c30391" providerId="ADAL" clId="{7CD2BB8F-2EE2-4E52-A027-B1F3A8CA8A54}" dt="2023-01-16T16:26:40.840" v="5029" actId="21"/>
          <ac:spMkLst>
            <pc:docMk/>
            <pc:sldMk cId="3760661489" sldId="275"/>
            <ac:spMk id="3" creationId="{536ED163-CD9B-228D-1775-7F0621E75CFD}"/>
          </ac:spMkLst>
        </pc:spChg>
        <pc:picChg chg="add del mod">
          <ac:chgData name="Nicki LeGrand" userId="d4fd84b7-0ada-4ef6-b0d0-830952c30391" providerId="ADAL" clId="{7CD2BB8F-2EE2-4E52-A027-B1F3A8CA8A54}" dt="2023-01-16T16:26:40.840" v="5029" actId="21"/>
          <ac:picMkLst>
            <pc:docMk/>
            <pc:sldMk cId="3760661489" sldId="275"/>
            <ac:picMk id="2050" creationId="{4EBFF08F-69C5-7BE3-E10F-0F1E266EE9CD}"/>
          </ac:picMkLst>
        </pc:picChg>
      </pc:sldChg>
      <pc:sldChg chg="addSp modSp add mod ord">
        <pc:chgData name="Nicki LeGrand" userId="d4fd84b7-0ada-4ef6-b0d0-830952c30391" providerId="ADAL" clId="{7CD2BB8F-2EE2-4E52-A027-B1F3A8CA8A54}" dt="2023-01-17T16:54:36.876" v="11853" actId="6549"/>
        <pc:sldMkLst>
          <pc:docMk/>
          <pc:sldMk cId="1618092262" sldId="276"/>
        </pc:sldMkLst>
        <pc:spChg chg="mod">
          <ac:chgData name="Nicki LeGrand" userId="d4fd84b7-0ada-4ef6-b0d0-830952c30391" providerId="ADAL" clId="{7CD2BB8F-2EE2-4E52-A027-B1F3A8CA8A54}" dt="2023-01-17T16:54:36.876" v="11853" actId="6549"/>
          <ac:spMkLst>
            <pc:docMk/>
            <pc:sldMk cId="1618092262" sldId="276"/>
            <ac:spMk id="2" creationId="{882108D1-89F4-48A4-87B8-11541BAA30C2}"/>
          </ac:spMkLst>
        </pc:spChg>
        <pc:picChg chg="add mod">
          <ac:chgData name="Nicki LeGrand" userId="d4fd84b7-0ada-4ef6-b0d0-830952c30391" providerId="ADAL" clId="{7CD2BB8F-2EE2-4E52-A027-B1F3A8CA8A54}" dt="2023-01-16T17:29:01.033" v="6525" actId="1076"/>
          <ac:picMkLst>
            <pc:docMk/>
            <pc:sldMk cId="1618092262" sldId="276"/>
            <ac:picMk id="4" creationId="{C695AB25-8A1E-E353-DF82-BEB67FAC95F0}"/>
          </ac:picMkLst>
        </pc:picChg>
      </pc:sldChg>
      <pc:sldChg chg="addSp modSp add mod ord">
        <pc:chgData name="Nicki LeGrand" userId="d4fd84b7-0ada-4ef6-b0d0-830952c30391" providerId="ADAL" clId="{7CD2BB8F-2EE2-4E52-A027-B1F3A8CA8A54}" dt="2023-01-17T21:29:15.345" v="12095" actId="20577"/>
        <pc:sldMkLst>
          <pc:docMk/>
          <pc:sldMk cId="3186960397" sldId="277"/>
        </pc:sldMkLst>
        <pc:spChg chg="mod">
          <ac:chgData name="Nicki LeGrand" userId="d4fd84b7-0ada-4ef6-b0d0-830952c30391" providerId="ADAL" clId="{7CD2BB8F-2EE2-4E52-A027-B1F3A8CA8A54}" dt="2023-01-17T21:29:15.345" v="12095" actId="20577"/>
          <ac:spMkLst>
            <pc:docMk/>
            <pc:sldMk cId="3186960397" sldId="277"/>
            <ac:spMk id="2" creationId="{882108D1-89F4-48A4-87B8-11541BAA30C2}"/>
          </ac:spMkLst>
        </pc:spChg>
        <pc:picChg chg="add mod">
          <ac:chgData name="Nicki LeGrand" userId="d4fd84b7-0ada-4ef6-b0d0-830952c30391" providerId="ADAL" clId="{7CD2BB8F-2EE2-4E52-A027-B1F3A8CA8A54}" dt="2023-01-16T17:47:06.107" v="6868" actId="1076"/>
          <ac:picMkLst>
            <pc:docMk/>
            <pc:sldMk cId="3186960397" sldId="277"/>
            <ac:picMk id="4" creationId="{D2CD09F8-C29F-5E1A-4DBF-B3F0F671AF81}"/>
          </ac:picMkLst>
        </pc:picChg>
        <pc:picChg chg="add mod">
          <ac:chgData name="Nicki LeGrand" userId="d4fd84b7-0ada-4ef6-b0d0-830952c30391" providerId="ADAL" clId="{7CD2BB8F-2EE2-4E52-A027-B1F3A8CA8A54}" dt="2023-01-16T17:47:10.153" v="6869" actId="1076"/>
          <ac:picMkLst>
            <pc:docMk/>
            <pc:sldMk cId="3186960397" sldId="277"/>
            <ac:picMk id="6" creationId="{21C736DA-BB9D-A0EC-B236-EB86CFEC786E}"/>
          </ac:picMkLst>
        </pc:picChg>
      </pc:sldChg>
      <pc:sldChg chg="modSp add mod ord">
        <pc:chgData name="Nicki LeGrand" userId="d4fd84b7-0ada-4ef6-b0d0-830952c30391" providerId="ADAL" clId="{7CD2BB8F-2EE2-4E52-A027-B1F3A8CA8A54}" dt="2023-01-17T16:57:03.739" v="11877" actId="20577"/>
        <pc:sldMkLst>
          <pc:docMk/>
          <pc:sldMk cId="4080821556" sldId="278"/>
        </pc:sldMkLst>
        <pc:spChg chg="mod">
          <ac:chgData name="Nicki LeGrand" userId="d4fd84b7-0ada-4ef6-b0d0-830952c30391" providerId="ADAL" clId="{7CD2BB8F-2EE2-4E52-A027-B1F3A8CA8A54}" dt="2023-01-17T16:57:03.739" v="11877" actId="20577"/>
          <ac:spMkLst>
            <pc:docMk/>
            <pc:sldMk cId="4080821556" sldId="278"/>
            <ac:spMk id="2" creationId="{882108D1-89F4-48A4-87B8-11541BAA30C2}"/>
          </ac:spMkLst>
        </pc:spChg>
      </pc:sldChg>
      <pc:sldChg chg="addSp modSp add mod ord">
        <pc:chgData name="Nicki LeGrand" userId="d4fd84b7-0ada-4ef6-b0d0-830952c30391" providerId="ADAL" clId="{7CD2BB8F-2EE2-4E52-A027-B1F3A8CA8A54}" dt="2023-01-17T16:58:32.764" v="11886" actId="20577"/>
        <pc:sldMkLst>
          <pc:docMk/>
          <pc:sldMk cId="3228438593" sldId="279"/>
        </pc:sldMkLst>
        <pc:spChg chg="mod">
          <ac:chgData name="Nicki LeGrand" userId="d4fd84b7-0ada-4ef6-b0d0-830952c30391" providerId="ADAL" clId="{7CD2BB8F-2EE2-4E52-A027-B1F3A8CA8A54}" dt="2023-01-17T16:58:32.764" v="11886" actId="20577"/>
          <ac:spMkLst>
            <pc:docMk/>
            <pc:sldMk cId="3228438593" sldId="279"/>
            <ac:spMk id="2" creationId="{882108D1-89F4-48A4-87B8-11541BAA30C2}"/>
          </ac:spMkLst>
        </pc:spChg>
        <pc:picChg chg="add mod">
          <ac:chgData name="Nicki LeGrand" userId="d4fd84b7-0ada-4ef6-b0d0-830952c30391" providerId="ADAL" clId="{7CD2BB8F-2EE2-4E52-A027-B1F3A8CA8A54}" dt="2023-01-17T16:58:21.928" v="11885" actId="1076"/>
          <ac:picMkLst>
            <pc:docMk/>
            <pc:sldMk cId="3228438593" sldId="279"/>
            <ac:picMk id="4" creationId="{599658AC-EBB7-25FF-D905-C1D6CDD2221B}"/>
          </ac:picMkLst>
        </pc:picChg>
      </pc:sldChg>
      <pc:sldChg chg="modSp add mod ord">
        <pc:chgData name="Nicki LeGrand" userId="d4fd84b7-0ada-4ef6-b0d0-830952c30391" providerId="ADAL" clId="{7CD2BB8F-2EE2-4E52-A027-B1F3A8CA8A54}" dt="2023-01-17T21:31:48.145" v="12098" actId="20577"/>
        <pc:sldMkLst>
          <pc:docMk/>
          <pc:sldMk cId="3454073203" sldId="280"/>
        </pc:sldMkLst>
        <pc:spChg chg="mod">
          <ac:chgData name="Nicki LeGrand" userId="d4fd84b7-0ada-4ef6-b0d0-830952c30391" providerId="ADAL" clId="{7CD2BB8F-2EE2-4E52-A027-B1F3A8CA8A54}" dt="2023-01-17T21:31:48.145" v="12098" actId="20577"/>
          <ac:spMkLst>
            <pc:docMk/>
            <pc:sldMk cId="3454073203" sldId="280"/>
            <ac:spMk id="2" creationId="{882108D1-89F4-48A4-87B8-11541BAA30C2}"/>
          </ac:spMkLst>
        </pc:spChg>
      </pc:sldChg>
      <pc:sldChg chg="modSp add mod ord">
        <pc:chgData name="Nicki LeGrand" userId="d4fd84b7-0ada-4ef6-b0d0-830952c30391" providerId="ADAL" clId="{7CD2BB8F-2EE2-4E52-A027-B1F3A8CA8A54}" dt="2023-01-17T16:41:20.259" v="10757" actId="27107"/>
        <pc:sldMkLst>
          <pc:docMk/>
          <pc:sldMk cId="995464962" sldId="281"/>
        </pc:sldMkLst>
        <pc:spChg chg="mod">
          <ac:chgData name="Nicki LeGrand" userId="d4fd84b7-0ada-4ef6-b0d0-830952c30391" providerId="ADAL" clId="{7CD2BB8F-2EE2-4E52-A027-B1F3A8CA8A54}" dt="2023-01-17T16:41:20.259" v="10757" actId="27107"/>
          <ac:spMkLst>
            <pc:docMk/>
            <pc:sldMk cId="995464962" sldId="281"/>
            <ac:spMk id="2" creationId="{882108D1-89F4-48A4-87B8-11541BAA30C2}"/>
          </ac:spMkLst>
        </pc:spChg>
      </pc:sldChg>
      <pc:sldChg chg="modSp add mod ord">
        <pc:chgData name="Nicki LeGrand" userId="d4fd84b7-0ada-4ef6-b0d0-830952c30391" providerId="ADAL" clId="{7CD2BB8F-2EE2-4E52-A027-B1F3A8CA8A54}" dt="2023-01-17T16:59:09.530" v="11892" actId="20577"/>
        <pc:sldMkLst>
          <pc:docMk/>
          <pc:sldMk cId="132122776" sldId="282"/>
        </pc:sldMkLst>
        <pc:spChg chg="mod">
          <ac:chgData name="Nicki LeGrand" userId="d4fd84b7-0ada-4ef6-b0d0-830952c30391" providerId="ADAL" clId="{7CD2BB8F-2EE2-4E52-A027-B1F3A8CA8A54}" dt="2023-01-17T16:59:09.530" v="11892" actId="20577"/>
          <ac:spMkLst>
            <pc:docMk/>
            <pc:sldMk cId="132122776" sldId="282"/>
            <ac:spMk id="2" creationId="{882108D1-89F4-48A4-87B8-11541BAA30C2}"/>
          </ac:spMkLst>
        </pc:spChg>
      </pc:sldChg>
      <pc:sldChg chg="modSp add mod">
        <pc:chgData name="Nicki LeGrand" userId="d4fd84b7-0ada-4ef6-b0d0-830952c30391" providerId="ADAL" clId="{7CD2BB8F-2EE2-4E52-A027-B1F3A8CA8A54}" dt="2023-01-17T21:34:04.543" v="12107" actId="20577"/>
        <pc:sldMkLst>
          <pc:docMk/>
          <pc:sldMk cId="421066199" sldId="283"/>
        </pc:sldMkLst>
        <pc:spChg chg="mod">
          <ac:chgData name="Nicki LeGrand" userId="d4fd84b7-0ada-4ef6-b0d0-830952c30391" providerId="ADAL" clId="{7CD2BB8F-2EE2-4E52-A027-B1F3A8CA8A54}" dt="2023-01-17T21:34:04.543" v="12107" actId="20577"/>
          <ac:spMkLst>
            <pc:docMk/>
            <pc:sldMk cId="421066199" sldId="283"/>
            <ac:spMk id="2" creationId="{882108D1-89F4-48A4-87B8-11541BAA30C2}"/>
          </ac:spMkLst>
        </pc:spChg>
      </pc:sldChg>
      <pc:sldChg chg="modSp add mod">
        <pc:chgData name="Nicki LeGrand" userId="d4fd84b7-0ada-4ef6-b0d0-830952c30391" providerId="ADAL" clId="{7CD2BB8F-2EE2-4E52-A027-B1F3A8CA8A54}" dt="2023-01-17T21:34:23.031" v="12108" actId="20577"/>
        <pc:sldMkLst>
          <pc:docMk/>
          <pc:sldMk cId="2903457759" sldId="284"/>
        </pc:sldMkLst>
        <pc:spChg chg="mod">
          <ac:chgData name="Nicki LeGrand" userId="d4fd84b7-0ada-4ef6-b0d0-830952c30391" providerId="ADAL" clId="{7CD2BB8F-2EE2-4E52-A027-B1F3A8CA8A54}" dt="2023-01-17T21:34:23.031" v="12108" actId="20577"/>
          <ac:spMkLst>
            <pc:docMk/>
            <pc:sldMk cId="2903457759" sldId="284"/>
            <ac:spMk id="2" creationId="{882108D1-89F4-48A4-87B8-11541BAA30C2}"/>
          </ac:spMkLst>
        </pc:spChg>
      </pc:sldChg>
      <pc:sldChg chg="modSp add mod ord">
        <pc:chgData name="Nicki LeGrand" userId="d4fd84b7-0ada-4ef6-b0d0-830952c30391" providerId="ADAL" clId="{7CD2BB8F-2EE2-4E52-A027-B1F3A8CA8A54}" dt="2023-01-17T21:34:48.616" v="12110" actId="255"/>
        <pc:sldMkLst>
          <pc:docMk/>
          <pc:sldMk cId="3912565112" sldId="285"/>
        </pc:sldMkLst>
        <pc:spChg chg="mod">
          <ac:chgData name="Nicki LeGrand" userId="d4fd84b7-0ada-4ef6-b0d0-830952c30391" providerId="ADAL" clId="{7CD2BB8F-2EE2-4E52-A027-B1F3A8CA8A54}" dt="2023-01-17T21:34:48.616" v="12110" actId="255"/>
          <ac:spMkLst>
            <pc:docMk/>
            <pc:sldMk cId="3912565112" sldId="285"/>
            <ac:spMk id="2" creationId="{882108D1-89F4-48A4-87B8-11541BAA30C2}"/>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1ED69555-EE48-4B19-812B-4E1068DBF976}"/>
              </a:ext>
            </a:extLst>
          </p:cNvPr>
          <p:cNvSpPr/>
          <p:nvPr/>
        </p:nvSpPr>
        <p:spPr>
          <a:xfrm>
            <a:off x="7573754" y="0"/>
            <a:ext cx="4618246" cy="6858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8" name="Freeform 57">
            <a:extLst>
              <a:ext uri="{FF2B5EF4-FFF2-40B4-BE49-F238E27FC236}">
                <a16:creationId xmlns:a16="http://schemas.microsoft.com/office/drawing/2014/main" id="{57AEB73D-F521-4B19-820F-12DB6BCC8406}"/>
              </a:ext>
            </a:extLst>
          </p:cNvPr>
          <p:cNvSpPr/>
          <p:nvPr/>
        </p:nvSpPr>
        <p:spPr bwMode="auto">
          <a:xfrm>
            <a:off x="4456113" y="31750"/>
            <a:ext cx="0" cy="1588"/>
          </a:xfrm>
          <a:custGeom>
            <a:avLst/>
            <a:gdLst/>
            <a:ahLst/>
            <a:cxnLst/>
            <a:rect l="0" t="0" r="r" b="b"/>
            <a:pathLst>
              <a:path w="2" h="2">
                <a:moveTo>
                  <a:pt x="0" y="0"/>
                </a:moveTo>
                <a:lnTo>
                  <a:pt x="2" y="0"/>
                </a:lnTo>
                <a:lnTo>
                  <a:pt x="0" y="2"/>
                </a:lnTo>
                <a:lnTo>
                  <a:pt x="0" y="0"/>
                </a:lnTo>
                <a:close/>
              </a:path>
            </a:pathLst>
          </a:custGeom>
          <a:solidFill>
            <a:srgbClr val="30466D"/>
          </a:solidFill>
          <a:ln w="0">
            <a:solidFill>
              <a:srgbClr val="30466D"/>
            </a:solidFill>
            <a:prstDash val="solid"/>
            <a:round/>
            <a:headEnd/>
            <a:tailEnd/>
          </a:ln>
        </p:spPr>
      </p:sp>
      <p:sp>
        <p:nvSpPr>
          <p:cNvPr id="2" name="Title 1"/>
          <p:cNvSpPr>
            <a:spLocks noGrp="1"/>
          </p:cNvSpPr>
          <p:nvPr>
            <p:ph type="ctrTitle"/>
          </p:nvPr>
        </p:nvSpPr>
        <p:spPr>
          <a:xfrm>
            <a:off x="855388" y="863068"/>
            <a:ext cx="6007691" cy="4985916"/>
          </a:xfrm>
        </p:spPr>
        <p:txBody>
          <a:bodyPr anchor="ctr">
            <a:noAutofit/>
          </a:bodyPr>
          <a:lstStyle>
            <a:lvl1pPr algn="l">
              <a:lnSpc>
                <a:spcPct val="125000"/>
              </a:lnSpc>
              <a:defRPr sz="6000" b="0" cap="all" spc="150" baseline="0">
                <a:solidFill>
                  <a:schemeClr val="tx1">
                    <a:lumMod val="75000"/>
                    <a:lumOff val="2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8197352" y="863068"/>
            <a:ext cx="3351729" cy="5120069"/>
          </a:xfrm>
        </p:spPr>
        <p:txBody>
          <a:bodyPr anchor="ctr">
            <a:normAutofit/>
          </a:bodyPr>
          <a:lstStyle>
            <a:lvl1pPr marL="0" indent="0" algn="l">
              <a:lnSpc>
                <a:spcPct val="150000"/>
              </a:lnSpc>
              <a:buNone/>
              <a:defRPr sz="2400" b="0" cap="none" baseline="0">
                <a:solidFill>
                  <a:schemeClr val="tx1">
                    <a:lumMod val="85000"/>
                    <a:lumOff val="1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7" name="Rectangle 6">
            <a:extLst>
              <a:ext uri="{FF2B5EF4-FFF2-40B4-BE49-F238E27FC236}">
                <a16:creationId xmlns:a16="http://schemas.microsoft.com/office/drawing/2014/main" id="{6B72EEBA-3A5D-41CE-8465-A45A0F65674E}"/>
              </a:ext>
            </a:extLst>
          </p:cNvPr>
          <p:cNvSpPr/>
          <p:nvPr/>
        </p:nvSpPr>
        <p:spPr>
          <a:xfrm rot="5400000">
            <a:off x="4101215" y="3396997"/>
            <a:ext cx="6858002"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Date Placeholder 12">
            <a:extLst>
              <a:ext uri="{FF2B5EF4-FFF2-40B4-BE49-F238E27FC236}">
                <a16:creationId xmlns:a16="http://schemas.microsoft.com/office/drawing/2014/main" id="{79F4CF2F-CDFA-4A37-837C-819D5238EAB4}"/>
              </a:ext>
            </a:extLst>
          </p:cNvPr>
          <p:cNvSpPr>
            <a:spLocks noGrp="1"/>
          </p:cNvSpPr>
          <p:nvPr>
            <p:ph type="dt" sz="half" idx="10"/>
          </p:nvPr>
        </p:nvSpPr>
        <p:spPr>
          <a:xfrm>
            <a:off x="8197353" y="6309360"/>
            <a:ext cx="2151134" cy="457200"/>
          </a:xfrm>
        </p:spPr>
        <p:txBody>
          <a:bodyPr/>
          <a:lstStyle/>
          <a:p>
            <a:pPr algn="l"/>
            <a:fld id="{0DCFB061-4267-4D9F-8017-6F550D3068DF}" type="datetime1">
              <a:rPr lang="en-US" smtClean="0"/>
              <a:t>1/17/2023</a:t>
            </a:fld>
            <a:endParaRPr lang="en-US" dirty="0"/>
          </a:p>
        </p:txBody>
      </p:sp>
      <p:sp>
        <p:nvSpPr>
          <p:cNvPr id="15" name="Footer Placeholder 14">
            <a:extLst>
              <a:ext uri="{FF2B5EF4-FFF2-40B4-BE49-F238E27FC236}">
                <a16:creationId xmlns:a16="http://schemas.microsoft.com/office/drawing/2014/main" id="{CFECE62A-61A4-407D-8F0B-D459CD977C75}"/>
              </a:ext>
            </a:extLst>
          </p:cNvPr>
          <p:cNvSpPr>
            <a:spLocks noGrp="1"/>
          </p:cNvSpPr>
          <p:nvPr>
            <p:ph type="ftr" sz="quarter" idx="11"/>
          </p:nvPr>
        </p:nvSpPr>
        <p:spPr>
          <a:xfrm>
            <a:off x="855388" y="6309360"/>
            <a:ext cx="6007691" cy="457200"/>
          </a:xfrm>
        </p:spPr>
        <p:txBody>
          <a:bodyPr/>
          <a:lstStyle>
            <a:lvl1pPr algn="r">
              <a:defRPr/>
            </a:lvl1pPr>
          </a:lstStyle>
          <a:p>
            <a:pPr algn="l"/>
            <a:endParaRPr lang="en-US" dirty="0"/>
          </a:p>
        </p:txBody>
      </p:sp>
      <p:sp>
        <p:nvSpPr>
          <p:cNvPr id="27" name="Slide Number Placeholder 26">
            <a:extLst>
              <a:ext uri="{FF2B5EF4-FFF2-40B4-BE49-F238E27FC236}">
                <a16:creationId xmlns:a16="http://schemas.microsoft.com/office/drawing/2014/main" id="{99FE60A9-FE2A-451F-9244-60FCE7FE9AD7}"/>
              </a:ext>
            </a:extLst>
          </p:cNvPr>
          <p:cNvSpPr>
            <a:spLocks noGrp="1"/>
          </p:cNvSpPr>
          <p:nvPr>
            <p:ph type="sldNum" sz="quarter" idx="12"/>
          </p:nvPr>
        </p:nvSpPr>
        <p:spPr/>
        <p:txBody>
          <a:bodyPr/>
          <a:lstStyle/>
          <a:p>
            <a:fld id="{FAEF9944-A4F6-4C59-AEBD-678D6480B8EA}" type="slidenum">
              <a:rPr lang="en-US" smtClean="0"/>
              <a:pPr/>
              <a:t>‹#›</a:t>
            </a:fld>
            <a:endParaRPr lang="en-US" dirty="0"/>
          </a:p>
        </p:txBody>
      </p:sp>
    </p:spTree>
    <p:extLst>
      <p:ext uri="{BB962C8B-B14F-4D97-AF65-F5344CB8AC3E}">
        <p14:creationId xmlns:p14="http://schemas.microsoft.com/office/powerpoint/2010/main" val="5928316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7A4ED5C-5A53-433E-8A55-46F54CE81DA5}" type="datetime1">
              <a:rPr lang="en-US" smtClean="0"/>
              <a:t>1/17/2023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AEF9944-A4F6-4C59-AEBD-678D6480B8EA}" type="slidenum">
              <a:rPr lang="en-US" dirty="0"/>
              <a:t>‹#›</a:t>
            </a:fld>
            <a:endParaRPr lang="en-US" dirty="0"/>
          </a:p>
        </p:txBody>
      </p:sp>
    </p:spTree>
    <p:extLst>
      <p:ext uri="{BB962C8B-B14F-4D97-AF65-F5344CB8AC3E}">
        <p14:creationId xmlns:p14="http://schemas.microsoft.com/office/powerpoint/2010/main" val="40855826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5BFD12B6-57DE-4B63-A723-500B050FB7DD}"/>
              </a:ext>
            </a:extLst>
          </p:cNvPr>
          <p:cNvSpPr/>
          <p:nvPr/>
        </p:nvSpPr>
        <p:spPr>
          <a:xfrm>
            <a:off x="0" y="4215384"/>
            <a:ext cx="12192000" cy="2642616"/>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795316" y="1406284"/>
            <a:ext cx="10593694" cy="2597841"/>
          </a:xfrm>
        </p:spPr>
        <p:txBody>
          <a:bodyPr anchor="b">
            <a:normAutofit/>
          </a:bodyPr>
          <a:lstStyle>
            <a:lvl1pPr algn="ctr">
              <a:lnSpc>
                <a:spcPct val="125000"/>
              </a:lnSpc>
              <a:defRPr sz="4400" baseline="0">
                <a:solidFill>
                  <a:schemeClr val="tx1">
                    <a:lumMod val="75000"/>
                    <a:lumOff val="2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2818312" y="4527856"/>
            <a:ext cx="6559018" cy="1570245"/>
          </a:xfrm>
        </p:spPr>
        <p:txBody>
          <a:bodyPr anchor="t">
            <a:normAutofit/>
          </a:bodyPr>
          <a:lstStyle>
            <a:lvl1pPr marL="0" indent="0" algn="ctr">
              <a:lnSpc>
                <a:spcPct val="130000"/>
              </a:lnSpc>
              <a:spcBef>
                <a:spcPts val="0"/>
              </a:spcBef>
              <a:buNone/>
              <a:defRPr sz="2400" b="0" baseline="0">
                <a:solidFill>
                  <a:schemeClr val="tx1">
                    <a:lumMod val="75000"/>
                    <a:lumOff val="2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7" name="Date Placeholder 6">
            <a:extLst>
              <a:ext uri="{FF2B5EF4-FFF2-40B4-BE49-F238E27FC236}">
                <a16:creationId xmlns:a16="http://schemas.microsoft.com/office/drawing/2014/main" id="{5F1E2E75-4758-4930-8024-39287C962987}"/>
              </a:ext>
            </a:extLst>
          </p:cNvPr>
          <p:cNvSpPr>
            <a:spLocks noGrp="1"/>
          </p:cNvSpPr>
          <p:nvPr>
            <p:ph type="dt" sz="half" idx="10"/>
          </p:nvPr>
        </p:nvSpPr>
        <p:spPr/>
        <p:txBody>
          <a:bodyPr/>
          <a:lstStyle/>
          <a:p>
            <a:fld id="{29CABC0C-B6DF-45E9-B954-11C99AA62C3E}" type="datetime1">
              <a:rPr lang="en-US" smtClean="0"/>
              <a:t>1/17/2023</a:t>
            </a:fld>
            <a:endParaRPr lang="en-US" dirty="0"/>
          </a:p>
        </p:txBody>
      </p:sp>
      <p:sp>
        <p:nvSpPr>
          <p:cNvPr id="8" name="Footer Placeholder 7">
            <a:extLst>
              <a:ext uri="{FF2B5EF4-FFF2-40B4-BE49-F238E27FC236}">
                <a16:creationId xmlns:a16="http://schemas.microsoft.com/office/drawing/2014/main" id="{488B9949-402C-42C2-9A94-16590FC0C592}"/>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a16="http://schemas.microsoft.com/office/drawing/2014/main" id="{039D83F6-DAF4-4876-AA41-F246EC970F7D}"/>
              </a:ext>
            </a:extLst>
          </p:cNvPr>
          <p:cNvSpPr>
            <a:spLocks noGrp="1"/>
          </p:cNvSpPr>
          <p:nvPr>
            <p:ph type="sldNum" sz="quarter" idx="12"/>
          </p:nvPr>
        </p:nvSpPr>
        <p:spPr/>
        <p:txBody>
          <a:bodyPr/>
          <a:lstStyle/>
          <a:p>
            <a:fld id="{FAEF9944-A4F6-4C59-AEBD-678D6480B8EA}" type="slidenum">
              <a:rPr lang="en-US" smtClean="0"/>
              <a:pPr/>
              <a:t>‹#›</a:t>
            </a:fld>
            <a:endParaRPr lang="en-US" dirty="0"/>
          </a:p>
        </p:txBody>
      </p:sp>
      <p:sp>
        <p:nvSpPr>
          <p:cNvPr id="11" name="Rectangle 10">
            <a:extLst>
              <a:ext uri="{FF2B5EF4-FFF2-40B4-BE49-F238E27FC236}">
                <a16:creationId xmlns:a16="http://schemas.microsoft.com/office/drawing/2014/main" id="{91613A19-DDA2-44F6-9ED4-F87771C684B8}"/>
              </a:ext>
            </a:extLst>
          </p:cNvPr>
          <p:cNvSpPr/>
          <p:nvPr/>
        </p:nvSpPr>
        <p:spPr>
          <a:xfrm>
            <a:off x="0" y="4215384"/>
            <a:ext cx="12188952"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7147441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hasCustomPrompt="1"/>
          </p:nvPr>
        </p:nvSpPr>
        <p:spPr>
          <a:xfrm>
            <a:off x="5376670" y="705114"/>
            <a:ext cx="6172412" cy="2403846"/>
          </a:xfrm>
        </p:spPr>
        <p:txBody>
          <a:bodyPr anchor="b"/>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5376670" y="3749040"/>
            <a:ext cx="6172411" cy="23469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4AB71B9-2624-4F21-93EE-35A78B1A0DAD}" type="datetime1">
              <a:rPr lang="en-US" smtClean="0"/>
              <a:t>1/17/2023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AEF9944-A4F6-4C59-AEBD-678D6480B8EA}" type="slidenum">
              <a:rPr lang="en-US" dirty="0"/>
              <a:t>‹#›</a:t>
            </a:fld>
            <a:endParaRPr lang="en-US" dirty="0"/>
          </a:p>
        </p:txBody>
      </p:sp>
      <p:sp>
        <p:nvSpPr>
          <p:cNvPr id="10" name="Rectangle 9">
            <a:extLst>
              <a:ext uri="{FF2B5EF4-FFF2-40B4-BE49-F238E27FC236}">
                <a16:creationId xmlns:a16="http://schemas.microsoft.com/office/drawing/2014/main" id="{5CE6B9B5-A5D1-4099-B52B-78F39AB0AFCB}"/>
              </a:ext>
            </a:extLst>
          </p:cNvPr>
          <p:cNvSpPr/>
          <p:nvPr/>
        </p:nvSpPr>
        <p:spPr>
          <a:xfrm rot="10800000">
            <a:off x="4693920" y="3396997"/>
            <a:ext cx="7498080"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43706207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5376667" y="658999"/>
            <a:ext cx="6166422" cy="457200"/>
          </a:xfrm>
        </p:spPr>
        <p:txBody>
          <a:bodyPr anchor="b">
            <a:normAutofit/>
          </a:bodyPr>
          <a:lstStyle>
            <a:lvl1pPr marL="0" indent="0">
              <a:lnSpc>
                <a:spcPct val="130000"/>
              </a:lnSpc>
              <a:buNone/>
              <a:defRPr sz="1800" b="1"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5376668" y="1116199"/>
            <a:ext cx="6166422" cy="206212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376668" y="3623098"/>
            <a:ext cx="6166421" cy="457200"/>
          </a:xfrm>
        </p:spPr>
        <p:txBody>
          <a:bodyPr anchor="b">
            <a:normAutofit/>
          </a:bodyPr>
          <a:lstStyle>
            <a:lvl1pPr marL="0" indent="0">
              <a:lnSpc>
                <a:spcPct val="99000"/>
              </a:lnSpc>
              <a:buNone/>
              <a:defRPr lang="en-US" sz="1800" b="1" kern="1200" cap="all" spc="150" baseline="0" dirty="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130000"/>
              </a:lnSpc>
              <a:spcBef>
                <a:spcPts val="930"/>
              </a:spcBef>
              <a:buFont typeface="Corbel" panose="020B0503020204020204" pitchFamily="34" charset="0"/>
              <a:buNone/>
            </a:pPr>
            <a:r>
              <a:rPr lang="en-US"/>
              <a:t>Click to edit Master text styles</a:t>
            </a:r>
          </a:p>
        </p:txBody>
      </p:sp>
      <p:sp>
        <p:nvSpPr>
          <p:cNvPr id="6" name="Content Placeholder 5"/>
          <p:cNvSpPr>
            <a:spLocks noGrp="1"/>
          </p:cNvSpPr>
          <p:nvPr>
            <p:ph sz="quarter" idx="4"/>
          </p:nvPr>
        </p:nvSpPr>
        <p:spPr>
          <a:xfrm>
            <a:off x="5376670" y="4102370"/>
            <a:ext cx="6166419" cy="206654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36D37C2A-BE2E-4840-A907-3254E2916C96}" type="datetime1">
              <a:rPr lang="en-US" smtClean="0"/>
              <a:t>1/17/2023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FAEF9944-A4F6-4C59-AEBD-678D6480B8EA}" type="slidenum">
              <a:rPr lang="en-US" dirty="0"/>
              <a:t>‹#›</a:t>
            </a:fld>
            <a:endParaRPr lang="en-US" dirty="0"/>
          </a:p>
        </p:txBody>
      </p:sp>
      <p:sp>
        <p:nvSpPr>
          <p:cNvPr id="10" name="Title 9">
            <a:extLst>
              <a:ext uri="{FF2B5EF4-FFF2-40B4-BE49-F238E27FC236}">
                <a16:creationId xmlns:a16="http://schemas.microsoft.com/office/drawing/2014/main" id="{D26B370B-8381-431F-9492-0EA1205113EE}"/>
              </a:ext>
            </a:extLst>
          </p:cNvPr>
          <p:cNvSpPr>
            <a:spLocks noGrp="1"/>
          </p:cNvSpPr>
          <p:nvPr>
            <p:ph type="title"/>
          </p:nvPr>
        </p:nvSpPr>
        <p:spPr/>
        <p:txBody>
          <a:bodyPr/>
          <a:lstStyle/>
          <a:p>
            <a:r>
              <a:rPr lang="en-US"/>
              <a:t>Click to edit Master title style</a:t>
            </a:r>
          </a:p>
        </p:txBody>
      </p:sp>
      <p:sp>
        <p:nvSpPr>
          <p:cNvPr id="12" name="Rectangle 11">
            <a:extLst>
              <a:ext uri="{FF2B5EF4-FFF2-40B4-BE49-F238E27FC236}">
                <a16:creationId xmlns:a16="http://schemas.microsoft.com/office/drawing/2014/main" id="{DCA89085-2231-4A9C-B23C-B199A9DD26C5}"/>
              </a:ext>
            </a:extLst>
          </p:cNvPr>
          <p:cNvSpPr/>
          <p:nvPr/>
        </p:nvSpPr>
        <p:spPr>
          <a:xfrm rot="10800000">
            <a:off x="4693920" y="3396997"/>
            <a:ext cx="7498080"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82398321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05CD215-1C45-48A0-8534-39FFE8A7C95A}" type="datetime1">
              <a:rPr lang="en-US" smtClean="0"/>
              <a:t>1/17/2023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FAEF9944-A4F6-4C59-AEBD-678D6480B8EA}" type="slidenum">
              <a:rPr lang="en-US" dirty="0"/>
              <a:t>‹#›</a:t>
            </a:fld>
            <a:endParaRPr lang="en-US" dirty="0"/>
          </a:p>
        </p:txBody>
      </p:sp>
    </p:spTree>
    <p:extLst>
      <p:ext uri="{BB962C8B-B14F-4D97-AF65-F5344CB8AC3E}">
        <p14:creationId xmlns:p14="http://schemas.microsoft.com/office/powerpoint/2010/main" val="14296894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bg>
      <p:bgPr>
        <a:solidFill>
          <a:schemeClr val="bg2"/>
        </a:solidFill>
        <a:effectLst/>
      </p:bgPr>
    </p:bg>
    <p:spTree>
      <p:nvGrpSpPr>
        <p:cNvPr id="1" name=""/>
        <p:cNvGrpSpPr/>
        <p:nvPr/>
      </p:nvGrpSpPr>
      <p:grpSpPr>
        <a:xfrm>
          <a:off x="0" y="0"/>
          <a:ext cx="0" cy="0"/>
          <a:chOff x="0" y="0"/>
          <a:chExt cx="0" cy="0"/>
        </a:xfrm>
      </p:grpSpPr>
      <p:sp>
        <p:nvSpPr>
          <p:cNvPr id="5" name="Date Placeholder 4">
            <a:extLst>
              <a:ext uri="{FF2B5EF4-FFF2-40B4-BE49-F238E27FC236}">
                <a16:creationId xmlns:a16="http://schemas.microsoft.com/office/drawing/2014/main" id="{C7CF41D3-C6B9-4E99-9321-87C4E2168F46}"/>
              </a:ext>
            </a:extLst>
          </p:cNvPr>
          <p:cNvSpPr>
            <a:spLocks noGrp="1"/>
          </p:cNvSpPr>
          <p:nvPr>
            <p:ph type="dt" sz="half" idx="10"/>
          </p:nvPr>
        </p:nvSpPr>
        <p:spPr/>
        <p:txBody>
          <a:bodyPr/>
          <a:lstStyle/>
          <a:p>
            <a:fld id="{D3363A0F-DEF3-4134-98D0-2E1276938A8B}" type="datetime1">
              <a:rPr lang="en-US" smtClean="0"/>
              <a:t>1/17/2023</a:t>
            </a:fld>
            <a:endParaRPr lang="en-US" dirty="0"/>
          </a:p>
        </p:txBody>
      </p:sp>
      <p:sp>
        <p:nvSpPr>
          <p:cNvPr id="6" name="Footer Placeholder 5">
            <a:extLst>
              <a:ext uri="{FF2B5EF4-FFF2-40B4-BE49-F238E27FC236}">
                <a16:creationId xmlns:a16="http://schemas.microsoft.com/office/drawing/2014/main" id="{8B5BC6EB-07B1-46AF-AC33-E998BC6AA433}"/>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3E3A0C1-6562-4819-9E88-4C1378FD5DE4}"/>
              </a:ext>
            </a:extLst>
          </p:cNvPr>
          <p:cNvSpPr>
            <a:spLocks noGrp="1"/>
          </p:cNvSpPr>
          <p:nvPr>
            <p:ph type="sldNum" sz="quarter" idx="12"/>
          </p:nvPr>
        </p:nvSpPr>
        <p:spPr/>
        <p:txBody>
          <a:bodyPr/>
          <a:lstStyle/>
          <a:p>
            <a:fld id="{FAEF9944-A4F6-4C59-AEBD-678D6480B8EA}" type="slidenum">
              <a:rPr lang="en-US" smtClean="0"/>
              <a:pPr/>
              <a:t>‹#›</a:t>
            </a:fld>
            <a:endParaRPr lang="en-US" dirty="0"/>
          </a:p>
        </p:txBody>
      </p:sp>
    </p:spTree>
    <p:extLst>
      <p:ext uri="{BB962C8B-B14F-4D97-AF65-F5344CB8AC3E}">
        <p14:creationId xmlns:p14="http://schemas.microsoft.com/office/powerpoint/2010/main" val="282656395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7ACA29BA-0143-49FF-8608-DB1623D99537}"/>
              </a:ext>
            </a:extLst>
          </p:cNvPr>
          <p:cNvSpPr/>
          <p:nvPr/>
        </p:nvSpPr>
        <p:spPr>
          <a:xfrm>
            <a:off x="0" y="0"/>
            <a:ext cx="8248592" cy="6858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8753015" y="640079"/>
            <a:ext cx="2796066" cy="2551751"/>
          </a:xfrm>
        </p:spPr>
        <p:txBody>
          <a:bodyPr anchor="b">
            <a:normAutofit/>
          </a:bodyPr>
          <a:lstStyle>
            <a:lvl1pPr algn="l">
              <a:lnSpc>
                <a:spcPct val="135000"/>
              </a:lnSpc>
              <a:defRPr sz="3200"/>
            </a:lvl1pPr>
          </a:lstStyle>
          <a:p>
            <a:r>
              <a:rPr lang="en-US"/>
              <a:t>Click to edit Master title style</a:t>
            </a:r>
            <a:endParaRPr lang="en-US" dirty="0"/>
          </a:p>
        </p:txBody>
      </p:sp>
      <p:sp>
        <p:nvSpPr>
          <p:cNvPr id="3" name="Content Placeholder 2"/>
          <p:cNvSpPr>
            <a:spLocks noGrp="1"/>
          </p:cNvSpPr>
          <p:nvPr>
            <p:ph idx="1"/>
          </p:nvPr>
        </p:nvSpPr>
        <p:spPr>
          <a:xfrm>
            <a:off x="638818" y="640078"/>
            <a:ext cx="6969693" cy="5455921"/>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hasCustomPrompt="1"/>
          </p:nvPr>
        </p:nvSpPr>
        <p:spPr>
          <a:xfrm>
            <a:off x="8753015" y="3223803"/>
            <a:ext cx="2796066" cy="2872197"/>
          </a:xfrm>
        </p:spPr>
        <p:txBody>
          <a:bodyPr anchor="t">
            <a:normAutofit/>
          </a:bodyPr>
          <a:lstStyle>
            <a:lvl1pPr marL="0" indent="0">
              <a:spcBef>
                <a:spcPts val="1400"/>
              </a:spcBef>
              <a:buNone/>
              <a:defRPr sz="1800" b="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9" name="Rectangle 8">
            <a:extLst>
              <a:ext uri="{FF2B5EF4-FFF2-40B4-BE49-F238E27FC236}">
                <a16:creationId xmlns:a16="http://schemas.microsoft.com/office/drawing/2014/main" id="{3010CF18-370D-4E80-AE4C-396FFDFCAE5D}"/>
              </a:ext>
            </a:extLst>
          </p:cNvPr>
          <p:cNvSpPr/>
          <p:nvPr/>
        </p:nvSpPr>
        <p:spPr>
          <a:xfrm rot="5400000">
            <a:off x="4851595" y="3396997"/>
            <a:ext cx="6858002"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Date Placeholder 9">
            <a:extLst>
              <a:ext uri="{FF2B5EF4-FFF2-40B4-BE49-F238E27FC236}">
                <a16:creationId xmlns:a16="http://schemas.microsoft.com/office/drawing/2014/main" id="{C5EBFE9C-5A22-4462-9C51-E00C03F55C3D}"/>
              </a:ext>
            </a:extLst>
          </p:cNvPr>
          <p:cNvSpPr>
            <a:spLocks noGrp="1"/>
          </p:cNvSpPr>
          <p:nvPr>
            <p:ph type="dt" sz="half" idx="10"/>
          </p:nvPr>
        </p:nvSpPr>
        <p:spPr>
          <a:xfrm>
            <a:off x="8753015" y="6309360"/>
            <a:ext cx="1734207" cy="457200"/>
          </a:xfrm>
        </p:spPr>
        <p:txBody>
          <a:bodyPr/>
          <a:lstStyle>
            <a:lvl1pPr algn="l">
              <a:defRPr/>
            </a:lvl1pPr>
          </a:lstStyle>
          <a:p>
            <a:fld id="{61A2E4C8-2960-4ADD-862C-4D9643CB15AC}" type="datetime1">
              <a:rPr lang="en-US" smtClean="0"/>
              <a:t>1/17/2023</a:t>
            </a:fld>
            <a:endParaRPr lang="en-US" dirty="0"/>
          </a:p>
        </p:txBody>
      </p:sp>
      <p:sp>
        <p:nvSpPr>
          <p:cNvPr id="11" name="Footer Placeholder 10">
            <a:extLst>
              <a:ext uri="{FF2B5EF4-FFF2-40B4-BE49-F238E27FC236}">
                <a16:creationId xmlns:a16="http://schemas.microsoft.com/office/drawing/2014/main" id="{2EBBFF2E-AA66-4B76-9139-CB000B5A45D5}"/>
              </a:ext>
            </a:extLst>
          </p:cNvPr>
          <p:cNvSpPr>
            <a:spLocks noGrp="1"/>
          </p:cNvSpPr>
          <p:nvPr>
            <p:ph type="ftr" sz="quarter" idx="11"/>
          </p:nvPr>
        </p:nvSpPr>
        <p:spPr>
          <a:xfrm>
            <a:off x="638818" y="6309360"/>
            <a:ext cx="6993867" cy="457200"/>
          </a:xfrm>
        </p:spPr>
        <p:txBody>
          <a:bodyPr/>
          <a:lstStyle/>
          <a:p>
            <a:endParaRPr lang="en-US" dirty="0"/>
          </a:p>
        </p:txBody>
      </p:sp>
      <p:sp>
        <p:nvSpPr>
          <p:cNvPr id="12" name="Slide Number Placeholder 11">
            <a:extLst>
              <a:ext uri="{FF2B5EF4-FFF2-40B4-BE49-F238E27FC236}">
                <a16:creationId xmlns:a16="http://schemas.microsoft.com/office/drawing/2014/main" id="{A44F64C4-BF20-4F6B-B650-57C71C828A68}"/>
              </a:ext>
            </a:extLst>
          </p:cNvPr>
          <p:cNvSpPr>
            <a:spLocks noGrp="1"/>
          </p:cNvSpPr>
          <p:nvPr>
            <p:ph type="sldNum" sz="quarter" idx="12"/>
          </p:nvPr>
        </p:nvSpPr>
        <p:spPr/>
        <p:txBody>
          <a:bodyPr/>
          <a:lstStyle/>
          <a:p>
            <a:fld id="{FAEF9944-A4F6-4C59-AEBD-678D6480B8EA}" type="slidenum">
              <a:rPr lang="en-US" smtClean="0"/>
              <a:pPr/>
              <a:t>‹#›</a:t>
            </a:fld>
            <a:endParaRPr lang="en-US" dirty="0"/>
          </a:p>
        </p:txBody>
      </p:sp>
    </p:spTree>
    <p:extLst>
      <p:ext uri="{BB962C8B-B14F-4D97-AF65-F5344CB8AC3E}">
        <p14:creationId xmlns:p14="http://schemas.microsoft.com/office/powerpoint/2010/main" val="30566902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34996" y="640079"/>
            <a:ext cx="2714085" cy="2695903"/>
          </a:xfrm>
        </p:spPr>
        <p:txBody>
          <a:bodyPr anchor="b">
            <a:noAutofit/>
          </a:bodyPr>
          <a:lstStyle>
            <a:lvl1pPr algn="l">
              <a:lnSpc>
                <a:spcPct val="104000"/>
              </a:lnSpc>
              <a:defRPr sz="3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0" y="0"/>
            <a:ext cx="8248592" cy="6857999"/>
          </a:xfrm>
          <a:solidFill>
            <a:schemeClr val="bg2">
              <a:lumMod val="90000"/>
            </a:schemeClr>
          </a:solidFill>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hasCustomPrompt="1"/>
          </p:nvPr>
        </p:nvSpPr>
        <p:spPr>
          <a:xfrm>
            <a:off x="8834996" y="3429000"/>
            <a:ext cx="2714085" cy="2508026"/>
          </a:xfrm>
        </p:spPr>
        <p:txBody>
          <a:bodyPr anchor="t">
            <a:normAutofit/>
          </a:bodyPr>
          <a:lstStyle>
            <a:lvl1pPr marL="0" indent="0">
              <a:spcBef>
                <a:spcPts val="1400"/>
              </a:spcBef>
              <a:buNone/>
              <a:defRPr sz="1800" b="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9" name="Rectangle 8">
            <a:extLst>
              <a:ext uri="{FF2B5EF4-FFF2-40B4-BE49-F238E27FC236}">
                <a16:creationId xmlns:a16="http://schemas.microsoft.com/office/drawing/2014/main" id="{90949BC8-9ABF-49F6-851C-5DB0B86CA70D}"/>
              </a:ext>
            </a:extLst>
          </p:cNvPr>
          <p:cNvSpPr/>
          <p:nvPr/>
        </p:nvSpPr>
        <p:spPr>
          <a:xfrm rot="5400000">
            <a:off x="4851595" y="3396997"/>
            <a:ext cx="6858002"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Date Placeholder 4">
            <a:extLst>
              <a:ext uri="{FF2B5EF4-FFF2-40B4-BE49-F238E27FC236}">
                <a16:creationId xmlns:a16="http://schemas.microsoft.com/office/drawing/2014/main" id="{04E1EE21-E3FA-4D43-B224-C664959637B0}"/>
              </a:ext>
            </a:extLst>
          </p:cNvPr>
          <p:cNvSpPr>
            <a:spLocks noGrp="1"/>
          </p:cNvSpPr>
          <p:nvPr>
            <p:ph type="dt" sz="half" idx="10"/>
          </p:nvPr>
        </p:nvSpPr>
        <p:spPr>
          <a:xfrm>
            <a:off x="8834997" y="6309360"/>
            <a:ext cx="1645920" cy="457200"/>
          </a:xfrm>
        </p:spPr>
        <p:txBody>
          <a:bodyPr/>
          <a:lstStyle/>
          <a:p>
            <a:fld id="{48BDEA15-09CD-4275-A8E0-385C965F48B0}" type="datetime1">
              <a:rPr lang="en-US" smtClean="0"/>
              <a:t>1/17/2023</a:t>
            </a:fld>
            <a:endParaRPr lang="en-US" dirty="0"/>
          </a:p>
        </p:txBody>
      </p:sp>
      <p:sp>
        <p:nvSpPr>
          <p:cNvPr id="7" name="Slide Number Placeholder 6">
            <a:extLst>
              <a:ext uri="{FF2B5EF4-FFF2-40B4-BE49-F238E27FC236}">
                <a16:creationId xmlns:a16="http://schemas.microsoft.com/office/drawing/2014/main" id="{A32D7F83-8993-4ED4-9F02-663CC085052F}"/>
              </a:ext>
            </a:extLst>
          </p:cNvPr>
          <p:cNvSpPr>
            <a:spLocks noGrp="1"/>
          </p:cNvSpPr>
          <p:nvPr>
            <p:ph type="sldNum" sz="quarter" idx="12"/>
          </p:nvPr>
        </p:nvSpPr>
        <p:spPr/>
        <p:txBody>
          <a:bodyPr/>
          <a:lstStyle/>
          <a:p>
            <a:fld id="{FAEF9944-A4F6-4C59-AEBD-678D6480B8EA}" type="slidenum">
              <a:rPr lang="en-US" smtClean="0"/>
              <a:pPr/>
              <a:t>‹#›</a:t>
            </a:fld>
            <a:endParaRPr lang="en-US" dirty="0"/>
          </a:p>
        </p:txBody>
      </p:sp>
      <p:sp>
        <p:nvSpPr>
          <p:cNvPr id="6" name="Footer Placeholder 5">
            <a:extLst>
              <a:ext uri="{FF2B5EF4-FFF2-40B4-BE49-F238E27FC236}">
                <a16:creationId xmlns:a16="http://schemas.microsoft.com/office/drawing/2014/main" id="{8E3678B7-E511-4CE1-BEE5-89E959B9BFD6}"/>
              </a:ext>
            </a:extLst>
          </p:cNvPr>
          <p:cNvSpPr>
            <a:spLocks noGrp="1"/>
          </p:cNvSpPr>
          <p:nvPr>
            <p:ph type="ftr" sz="quarter" idx="11"/>
          </p:nvPr>
        </p:nvSpPr>
        <p:spPr>
          <a:xfrm>
            <a:off x="640080" y="6309360"/>
            <a:ext cx="4946592" cy="457200"/>
          </a:xfrm>
        </p:spPr>
        <p:txBody>
          <a:bodyPr/>
          <a:lstStyle>
            <a:lvl1pPr>
              <a:defRPr>
                <a:solidFill>
                  <a:srgbClr val="FFFFFF"/>
                </a:solidFill>
                <a:effectLst>
                  <a:outerShdw blurRad="50800" dist="38100" dir="2700000" algn="tl" rotWithShape="0">
                    <a:prstClr val="black">
                      <a:alpha val="43000"/>
                    </a:prstClr>
                  </a:outerShdw>
                </a:effectLst>
              </a:defRPr>
            </a:lvl1pPr>
          </a:lstStyle>
          <a:p>
            <a:endParaRPr lang="en-US" dirty="0"/>
          </a:p>
        </p:txBody>
      </p:sp>
    </p:spTree>
    <p:extLst>
      <p:ext uri="{BB962C8B-B14F-4D97-AF65-F5344CB8AC3E}">
        <p14:creationId xmlns:p14="http://schemas.microsoft.com/office/powerpoint/2010/main" val="263402311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141BC61-5547-4A60-8DA1-6699760D9972}" type="datetime1">
              <a:rPr lang="en-US" smtClean="0"/>
              <a:t>1/17/2023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AEF9944-A4F6-4C59-AEBD-678D6480B8EA}" type="slidenum">
              <a:rPr lang="en-US" dirty="0"/>
              <a:t>‹#›</a:t>
            </a:fld>
            <a:endParaRPr lang="en-US" dirty="0"/>
          </a:p>
        </p:txBody>
      </p:sp>
    </p:spTree>
    <p:extLst>
      <p:ext uri="{BB962C8B-B14F-4D97-AF65-F5344CB8AC3E}">
        <p14:creationId xmlns:p14="http://schemas.microsoft.com/office/powerpoint/2010/main" val="32427561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77965" y="507037"/>
            <a:ext cx="1571626" cy="5339932"/>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2933700" y="524373"/>
            <a:ext cx="5959577" cy="5322596"/>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9277965" y="6296615"/>
            <a:ext cx="2505996" cy="365125"/>
          </a:xfrm>
        </p:spPr>
        <p:txBody>
          <a:bodyPr/>
          <a:lstStyle/>
          <a:p>
            <a:fld id="{24B9D1C6-60D0-4CD1-8F31-F912522EB041}" type="datetime1">
              <a:rPr lang="en-US" smtClean="0"/>
              <a:t>1/17/2023</a:t>
            </a:fld>
            <a:endParaRPr lang="en-US" dirty="0"/>
          </a:p>
        </p:txBody>
      </p:sp>
      <p:sp>
        <p:nvSpPr>
          <p:cNvPr id="5" name="Footer Placeholder 4"/>
          <p:cNvSpPr>
            <a:spLocks noGrp="1"/>
          </p:cNvSpPr>
          <p:nvPr>
            <p:ph type="ftr" sz="quarter" idx="11"/>
          </p:nvPr>
        </p:nvSpPr>
        <p:spPr>
          <a:xfrm>
            <a:off x="2933699" y="6296615"/>
            <a:ext cx="5959577" cy="365125"/>
          </a:xfrm>
        </p:spPr>
        <p:txBody>
          <a:bodyPr/>
          <a:lstStyle/>
          <a:p>
            <a:endParaRPr lang="en-US" dirty="0"/>
          </a:p>
        </p:txBody>
      </p:sp>
      <p:sp>
        <p:nvSpPr>
          <p:cNvPr id="6" name="Slide Number Placeholder 5"/>
          <p:cNvSpPr>
            <a:spLocks noGrp="1"/>
          </p:cNvSpPr>
          <p:nvPr>
            <p:ph type="sldNum" sz="quarter" idx="12"/>
          </p:nvPr>
        </p:nvSpPr>
        <p:spPr>
          <a:xfrm rot="5400000">
            <a:off x="8734643" y="2853201"/>
            <a:ext cx="5383267" cy="604269"/>
          </a:xfrm>
        </p:spPr>
        <p:txBody>
          <a:bodyPr/>
          <a:lstStyle>
            <a:lvl1pPr algn="l">
              <a:defRPr/>
            </a:lvl1pPr>
          </a:lstStyle>
          <a:p>
            <a:fld id="{FAEF9944-A4F6-4C59-AEBD-678D6480B8EA}" type="slidenum">
              <a:rPr lang="en-US" dirty="0"/>
              <a:pPr/>
              <a:t>‹#›</a:t>
            </a:fld>
            <a:endParaRPr lang="en-US" dirty="0"/>
          </a:p>
        </p:txBody>
      </p:sp>
      <p:cxnSp>
        <p:nvCxnSpPr>
          <p:cNvPr id="7" name="Straight Connector 6" title="Rule Line">
            <a:extLst>
              <a:ext uri="{FF2B5EF4-FFF2-40B4-BE49-F238E27FC236}">
                <a16:creationId xmlns:a16="http://schemas.microsoft.com/office/drawing/2014/main" id="{A1005B08-D2D4-455C-AA62-1200E43E7AF9}"/>
              </a:ext>
            </a:extLst>
          </p:cNvPr>
          <p:cNvCxnSpPr/>
          <p:nvPr/>
        </p:nvCxnSpPr>
        <p:spPr>
          <a:xfrm>
            <a:off x="9111582" y="571502"/>
            <a:ext cx="0" cy="5275467"/>
          </a:xfrm>
          <a:prstGeom prst="line">
            <a:avLst/>
          </a:prstGeom>
          <a:ln w="38100">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757113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0786F82F-1B47-46ED-8EAE-53EF71E59E9A}"/>
              </a:ext>
            </a:extLst>
          </p:cNvPr>
          <p:cNvSpPr/>
          <p:nvPr/>
        </p:nvSpPr>
        <p:spPr>
          <a:xfrm>
            <a:off x="4718302" y="0"/>
            <a:ext cx="7473698" cy="6858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642918" y="705113"/>
            <a:ext cx="3411973" cy="5197498"/>
          </a:xfrm>
          <a:prstGeom prst="rect">
            <a:avLst/>
          </a:prstGeom>
        </p:spPr>
        <p:txBody>
          <a:bodyPr vert="horz" lIns="109728" tIns="109728" rIns="109728" bIns="9144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5376671" y="705113"/>
            <a:ext cx="6172412" cy="5197497"/>
          </a:xfrm>
          <a:prstGeom prst="rect">
            <a:avLst/>
          </a:prstGeom>
        </p:spPr>
        <p:txBody>
          <a:bodyPr vert="horz" lIns="109728" tIns="109728" rIns="109728" bIns="9144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42917" y="6309360"/>
            <a:ext cx="3411973" cy="457200"/>
          </a:xfrm>
          <a:prstGeom prst="rect">
            <a:avLst/>
          </a:prstGeom>
        </p:spPr>
        <p:txBody>
          <a:bodyPr vert="horz" lIns="109728" tIns="109728" rIns="109728" bIns="91440" rtlCol="0" anchor="ctr"/>
          <a:lstStyle>
            <a:lvl1pPr algn="l">
              <a:defRPr sz="1200" spc="150" baseline="0">
                <a:solidFill>
                  <a:schemeClr val="tx1">
                    <a:lumMod val="75000"/>
                    <a:lumOff val="25000"/>
                  </a:schemeClr>
                </a:solidFill>
                <a:latin typeface="+mj-lt"/>
              </a:defRPr>
            </a:lvl1pPr>
          </a:lstStyle>
          <a:p>
            <a:fld id="{4AF8082C-0922-4249-A612-B415F5231620}" type="datetime1">
              <a:rPr lang="en-US" smtClean="0"/>
              <a:t>1/17/2023</a:t>
            </a:fld>
            <a:endParaRPr lang="en-US" dirty="0"/>
          </a:p>
        </p:txBody>
      </p:sp>
      <p:sp>
        <p:nvSpPr>
          <p:cNvPr id="5" name="Footer Placeholder 4"/>
          <p:cNvSpPr>
            <a:spLocks noGrp="1"/>
          </p:cNvSpPr>
          <p:nvPr>
            <p:ph type="ftr" sz="quarter" idx="3"/>
          </p:nvPr>
        </p:nvSpPr>
        <p:spPr>
          <a:xfrm>
            <a:off x="5376670" y="6309360"/>
            <a:ext cx="4946592" cy="457200"/>
          </a:xfrm>
          <a:prstGeom prst="rect">
            <a:avLst/>
          </a:prstGeom>
        </p:spPr>
        <p:txBody>
          <a:bodyPr vert="horz" lIns="109728" tIns="109728" rIns="109728" bIns="91440" rtlCol="0" anchor="ctr"/>
          <a:lstStyle>
            <a:lvl1pPr algn="l">
              <a:defRPr sz="1200" spc="150" baseline="0">
                <a:solidFill>
                  <a:schemeClr val="tx1">
                    <a:lumMod val="75000"/>
                    <a:lumOff val="25000"/>
                  </a:schemeClr>
                </a:solidFill>
                <a:latin typeface="+mj-lt"/>
              </a:defRPr>
            </a:lvl1pPr>
          </a:lstStyle>
          <a:p>
            <a:endParaRPr lang="en-US" dirty="0"/>
          </a:p>
        </p:txBody>
      </p:sp>
      <p:sp>
        <p:nvSpPr>
          <p:cNvPr id="6" name="Slide Number Placeholder 5"/>
          <p:cNvSpPr>
            <a:spLocks noGrp="1"/>
          </p:cNvSpPr>
          <p:nvPr>
            <p:ph type="sldNum" sz="quarter" idx="4"/>
          </p:nvPr>
        </p:nvSpPr>
        <p:spPr>
          <a:xfrm>
            <a:off x="10569202" y="6309360"/>
            <a:ext cx="979879" cy="457200"/>
          </a:xfrm>
          <a:prstGeom prst="rect">
            <a:avLst/>
          </a:prstGeom>
        </p:spPr>
        <p:txBody>
          <a:bodyPr vert="horz" lIns="109728" tIns="109728" rIns="109728" bIns="91440" rtlCol="0" anchor="b"/>
          <a:lstStyle>
            <a:lvl1pPr algn="r">
              <a:defRPr sz="1600" b="1" spc="150" baseline="0">
                <a:solidFill>
                  <a:schemeClr val="tx1">
                    <a:lumMod val="75000"/>
                    <a:lumOff val="25000"/>
                  </a:schemeClr>
                </a:solidFill>
                <a:latin typeface="+mj-lt"/>
              </a:defRPr>
            </a:lvl1pPr>
          </a:lstStyle>
          <a:p>
            <a:fld id="{FAEF9944-A4F6-4C59-AEBD-678D6480B8EA}" type="slidenum">
              <a:rPr lang="en-US" smtClean="0"/>
              <a:pPr/>
              <a:t>‹#›</a:t>
            </a:fld>
            <a:endParaRPr lang="en-US" dirty="0"/>
          </a:p>
        </p:txBody>
      </p:sp>
      <p:sp>
        <p:nvSpPr>
          <p:cNvPr id="21" name="Rectangle 20">
            <a:extLst>
              <a:ext uri="{FF2B5EF4-FFF2-40B4-BE49-F238E27FC236}">
                <a16:creationId xmlns:a16="http://schemas.microsoft.com/office/drawing/2014/main" id="{EF1BAF6F-6275-4646-9C59-331B29B9550F}"/>
              </a:ext>
            </a:extLst>
          </p:cNvPr>
          <p:cNvSpPr/>
          <p:nvPr/>
        </p:nvSpPr>
        <p:spPr>
          <a:xfrm rot="5400000">
            <a:off x="1257298" y="3396997"/>
            <a:ext cx="6858002"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880917317"/>
      </p:ext>
    </p:extLst>
  </p:cSld>
  <p:clrMap bg1="lt1" tx1="dk1" bg2="lt2" tx2="dk2" accent1="accent1" accent2="accent2" accent3="accent3" accent4="accent4" accent5="accent5" accent6="accent6" hlink="hlink" folHlink="folHlink"/>
  <p:sldLayoutIdLst>
    <p:sldLayoutId id="2147483696" r:id="rId1"/>
    <p:sldLayoutId id="2147483697" r:id="rId2"/>
    <p:sldLayoutId id="2147483698" r:id="rId3"/>
    <p:sldLayoutId id="2147483688" r:id="rId4"/>
    <p:sldLayoutId id="2147483689" r:id="rId5"/>
    <p:sldLayoutId id="2147483694" r:id="rId6"/>
    <p:sldLayoutId id="2147483690" r:id="rId7"/>
    <p:sldLayoutId id="2147483691" r:id="rId8"/>
    <p:sldLayoutId id="2147483692" r:id="rId9"/>
    <p:sldLayoutId id="2147483693" r:id="rId10"/>
    <p:sldLayoutId id="2147483695" r:id="rId11"/>
  </p:sldLayoutIdLst>
  <p:hf sldNum="0" hdr="0" ftr="0" dt="0"/>
  <p:txStyles>
    <p:titleStyle>
      <a:lvl1pPr algn="l" defTabSz="914400" rtl="0" eaLnBrk="1" latinLnBrk="0" hangingPunct="1">
        <a:lnSpc>
          <a:spcPct val="150000"/>
        </a:lnSpc>
        <a:spcBef>
          <a:spcPct val="0"/>
        </a:spcBef>
        <a:buNone/>
        <a:defRPr sz="3600" b="1" kern="1200" spc="150" baseline="0">
          <a:solidFill>
            <a:schemeClr val="tx1">
              <a:lumMod val="75000"/>
              <a:lumOff val="25000"/>
            </a:schemeClr>
          </a:solidFill>
          <a:latin typeface="+mj-lt"/>
          <a:ea typeface="+mj-ea"/>
          <a:cs typeface="+mj-cs"/>
        </a:defRPr>
      </a:lvl1pPr>
    </p:titleStyle>
    <p:bodyStyle>
      <a:lvl1pPr marL="0" indent="0" algn="l" defTabSz="914400" rtl="0" eaLnBrk="1" latinLnBrk="0" hangingPunct="1">
        <a:lnSpc>
          <a:spcPct val="140000"/>
        </a:lnSpc>
        <a:spcBef>
          <a:spcPts val="930"/>
        </a:spcBef>
        <a:buFont typeface="Corbel" panose="020B0503020204020204" pitchFamily="34" charset="0"/>
        <a:buNone/>
        <a:defRPr sz="1800" b="1" kern="1200" spc="150" baseline="0">
          <a:solidFill>
            <a:schemeClr val="tx1">
              <a:lumMod val="75000"/>
              <a:lumOff val="25000"/>
            </a:schemeClr>
          </a:solidFill>
          <a:latin typeface="+mn-lt"/>
          <a:ea typeface="+mn-ea"/>
          <a:cs typeface="+mn-cs"/>
        </a:defRPr>
      </a:lvl1pPr>
      <a:lvl2pPr marL="0" indent="0" algn="l" defTabSz="914400" rtl="0" eaLnBrk="1" latinLnBrk="0" hangingPunct="1">
        <a:lnSpc>
          <a:spcPct val="140000"/>
        </a:lnSpc>
        <a:spcBef>
          <a:spcPts val="930"/>
        </a:spcBef>
        <a:buFont typeface="Corbel" panose="020B0503020204020204" pitchFamily="34" charset="0"/>
        <a:buNone/>
        <a:defRPr sz="1600" kern="1200" spc="150" baseline="0">
          <a:solidFill>
            <a:schemeClr val="tx1">
              <a:lumMod val="75000"/>
              <a:lumOff val="25000"/>
            </a:schemeClr>
          </a:solidFill>
          <a:latin typeface="+mn-lt"/>
          <a:ea typeface="+mn-ea"/>
          <a:cs typeface="+mn-cs"/>
        </a:defRPr>
      </a:lvl2pPr>
      <a:lvl3pPr marL="0" indent="-320040" algn="l" defTabSz="914400" rtl="0" eaLnBrk="1" latinLnBrk="0" hangingPunct="1">
        <a:lnSpc>
          <a:spcPct val="140000"/>
        </a:lnSpc>
        <a:spcBef>
          <a:spcPts val="930"/>
        </a:spcBef>
        <a:buFont typeface="Corbel" panose="020B0503020204020204" pitchFamily="34" charset="0"/>
        <a:buChar char="–"/>
        <a:defRPr sz="1400" i="1" kern="1200" spc="150" baseline="0">
          <a:solidFill>
            <a:schemeClr val="tx1">
              <a:lumMod val="75000"/>
              <a:lumOff val="25000"/>
            </a:schemeClr>
          </a:solidFill>
          <a:latin typeface="+mn-lt"/>
          <a:ea typeface="+mn-ea"/>
          <a:cs typeface="+mn-cs"/>
        </a:defRPr>
      </a:lvl3pPr>
      <a:lvl4pPr marL="0" indent="-320040" algn="l" defTabSz="914400" rtl="0" eaLnBrk="1" latinLnBrk="0" hangingPunct="1">
        <a:lnSpc>
          <a:spcPct val="140000"/>
        </a:lnSpc>
        <a:spcBef>
          <a:spcPts val="930"/>
        </a:spcBef>
        <a:buFont typeface="Corbel" panose="020B0503020204020204" pitchFamily="34" charset="0"/>
        <a:buChar char="–"/>
        <a:defRPr sz="1400" kern="1200" spc="150" baseline="0">
          <a:solidFill>
            <a:schemeClr val="tx1">
              <a:lumMod val="75000"/>
              <a:lumOff val="25000"/>
            </a:schemeClr>
          </a:solidFill>
          <a:latin typeface="+mn-lt"/>
          <a:ea typeface="+mn-ea"/>
          <a:cs typeface="+mn-cs"/>
        </a:defRPr>
      </a:lvl4pPr>
      <a:lvl5pPr marL="0" indent="-320040" algn="l" defTabSz="914400" rtl="0" eaLnBrk="1" latinLnBrk="0" hangingPunct="1">
        <a:lnSpc>
          <a:spcPct val="140000"/>
        </a:lnSpc>
        <a:spcBef>
          <a:spcPts val="930"/>
        </a:spcBef>
        <a:buFont typeface="Corbel" panose="020B0503020204020204" pitchFamily="34" charset="0"/>
        <a:buChar char="–"/>
        <a:defRPr sz="1400" i="1" kern="1200" spc="150" baseline="0">
          <a:solidFill>
            <a:schemeClr val="tx1">
              <a:lumMod val="75000"/>
              <a:lumOff val="25000"/>
            </a:schemeClr>
          </a:solidFill>
          <a:latin typeface="+mn-lt"/>
          <a:ea typeface="+mn-ea"/>
          <a:cs typeface="+mn-cs"/>
        </a:defRPr>
      </a:lvl5pPr>
      <a:lvl6pPr marL="1920240" indent="-320040" algn="l" defTabSz="914400" rtl="0" eaLnBrk="1" latinLnBrk="0" hangingPunct="1">
        <a:lnSpc>
          <a:spcPct val="111000"/>
        </a:lnSpc>
        <a:spcBef>
          <a:spcPts val="930"/>
        </a:spcBef>
        <a:buFont typeface="Corbel" panose="020B0503020204020204" pitchFamily="34" charset="0"/>
        <a:buChar char="–"/>
        <a:defRPr sz="1400" kern="1200">
          <a:solidFill>
            <a:schemeClr val="accent1">
              <a:lumMod val="75000"/>
            </a:schemeClr>
          </a:solidFill>
          <a:latin typeface="+mn-lt"/>
          <a:ea typeface="+mn-ea"/>
          <a:cs typeface="+mn-cs"/>
        </a:defRPr>
      </a:lvl6pPr>
      <a:lvl7pPr marL="2240280" indent="-320040" algn="l" defTabSz="914400" rtl="0" eaLnBrk="1" latinLnBrk="0" hangingPunct="1">
        <a:lnSpc>
          <a:spcPct val="111000"/>
        </a:lnSpc>
        <a:spcBef>
          <a:spcPts val="930"/>
        </a:spcBef>
        <a:buFont typeface="Corbel" panose="020B0503020204020204" pitchFamily="34" charset="0"/>
        <a:buChar char="–"/>
        <a:defRPr sz="1400" i="1" kern="1200">
          <a:solidFill>
            <a:schemeClr val="accent1">
              <a:lumMod val="75000"/>
            </a:schemeClr>
          </a:solidFill>
          <a:latin typeface="+mn-lt"/>
          <a:ea typeface="+mn-ea"/>
          <a:cs typeface="+mn-cs"/>
        </a:defRPr>
      </a:lvl7pPr>
      <a:lvl8pPr marL="2560320" indent="-320040" algn="l" defTabSz="914400" rtl="0" eaLnBrk="1" latinLnBrk="0" hangingPunct="1">
        <a:lnSpc>
          <a:spcPct val="111000"/>
        </a:lnSpc>
        <a:spcBef>
          <a:spcPts val="930"/>
        </a:spcBef>
        <a:buFont typeface="Corbel" panose="020B0503020204020204" pitchFamily="34" charset="0"/>
        <a:buChar char="–"/>
        <a:defRPr sz="1400" kern="1200">
          <a:solidFill>
            <a:schemeClr val="accent1">
              <a:lumMod val="75000"/>
            </a:schemeClr>
          </a:solidFill>
          <a:latin typeface="+mn-lt"/>
          <a:ea typeface="+mn-ea"/>
          <a:cs typeface="+mn-cs"/>
        </a:defRPr>
      </a:lvl8pPr>
      <a:lvl9pPr marL="2880360" indent="-320040" algn="l" defTabSz="914400" rtl="0" eaLnBrk="1" latinLnBrk="0" hangingPunct="1">
        <a:lnSpc>
          <a:spcPct val="111000"/>
        </a:lnSpc>
        <a:spcBef>
          <a:spcPts val="930"/>
        </a:spcBef>
        <a:buFont typeface="Corbel" panose="020B0503020204020204" pitchFamily="34" charset="0"/>
        <a:buChar char="–"/>
        <a:defRPr sz="1400" i="1" kern="1200">
          <a:solidFill>
            <a:schemeClr val="accent1">
              <a:lumMod val="7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725BC23-E0DD-4037-B2B8-7B6FA64543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12192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199EE120-2D35-4A48-BAAE-238F986A13D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4426072" cy="180407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bstract cubes background">
            <a:extLst>
              <a:ext uri="{FF2B5EF4-FFF2-40B4-BE49-F238E27FC236}">
                <a16:creationId xmlns:a16="http://schemas.microsoft.com/office/drawing/2014/main" id="{BF6B2AB6-B095-4BBF-B900-A995B58C6ACC}"/>
              </a:ext>
            </a:extLst>
          </p:cNvPr>
          <p:cNvPicPr>
            <a:picLocks noChangeAspect="1"/>
          </p:cNvPicPr>
          <p:nvPr/>
        </p:nvPicPr>
        <p:blipFill rotWithShape="1">
          <a:blip r:embed="rId2"/>
          <a:srcRect l="7244" r="28445" b="1"/>
          <a:stretch/>
        </p:blipFill>
        <p:spPr>
          <a:xfrm>
            <a:off x="20" y="1804072"/>
            <a:ext cx="4458058" cy="4349801"/>
          </a:xfrm>
          <a:prstGeom prst="rect">
            <a:avLst/>
          </a:prstGeom>
        </p:spPr>
      </p:pic>
      <p:sp>
        <p:nvSpPr>
          <p:cNvPr id="13" name="Rectangle 12">
            <a:extLst>
              <a:ext uri="{FF2B5EF4-FFF2-40B4-BE49-F238E27FC236}">
                <a16:creationId xmlns:a16="http://schemas.microsoft.com/office/drawing/2014/main" id="{552F9EAC-0C70-441C-AC78-65174C28573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426076" y="1740090"/>
            <a:ext cx="7765922" cy="4427525"/>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29D61B2-7404-4D57-896D-57D486A378FD}"/>
              </a:ext>
            </a:extLst>
          </p:cNvPr>
          <p:cNvSpPr>
            <a:spLocks noGrp="1"/>
          </p:cNvSpPr>
          <p:nvPr>
            <p:ph type="ctrTitle"/>
          </p:nvPr>
        </p:nvSpPr>
        <p:spPr>
          <a:xfrm>
            <a:off x="4882101" y="2146851"/>
            <a:ext cx="6666980" cy="2658269"/>
          </a:xfrm>
        </p:spPr>
        <p:txBody>
          <a:bodyPr anchor="b">
            <a:normAutofit fontScale="90000"/>
          </a:bodyPr>
          <a:lstStyle/>
          <a:p>
            <a:r>
              <a:rPr lang="en-US" dirty="0"/>
              <a:t>v.16 upgrade chat and </a:t>
            </a:r>
            <a:r>
              <a:rPr lang="en-US" dirty="0" err="1"/>
              <a:t>a.m.a.</a:t>
            </a:r>
            <a:endParaRPr lang="en-US" sz="4400" dirty="0"/>
          </a:p>
        </p:txBody>
      </p:sp>
      <p:sp>
        <p:nvSpPr>
          <p:cNvPr id="3" name="Subtitle 2">
            <a:extLst>
              <a:ext uri="{FF2B5EF4-FFF2-40B4-BE49-F238E27FC236}">
                <a16:creationId xmlns:a16="http://schemas.microsoft.com/office/drawing/2014/main" id="{C03EF0B8-2A9D-48FD-A820-F0D2510B77B1}"/>
              </a:ext>
            </a:extLst>
          </p:cNvPr>
          <p:cNvSpPr>
            <a:spLocks noGrp="1"/>
          </p:cNvSpPr>
          <p:nvPr>
            <p:ph type="subTitle" idx="1"/>
          </p:nvPr>
        </p:nvSpPr>
        <p:spPr>
          <a:xfrm>
            <a:off x="4882102" y="4810937"/>
            <a:ext cx="6666980" cy="1172200"/>
          </a:xfrm>
        </p:spPr>
        <p:txBody>
          <a:bodyPr anchor="t">
            <a:normAutofit fontScale="92500"/>
          </a:bodyPr>
          <a:lstStyle/>
          <a:p>
            <a:r>
              <a:rPr lang="en-US" dirty="0"/>
              <a:t>January 19</a:t>
            </a:r>
            <a:r>
              <a:rPr lang="en-US" baseline="30000" dirty="0"/>
              <a:t>th</a:t>
            </a:r>
            <a:r>
              <a:rPr lang="en-US" dirty="0"/>
              <a:t>, 2023</a:t>
            </a:r>
            <a:br>
              <a:rPr lang="en-US" dirty="0"/>
            </a:br>
            <a:r>
              <a:rPr lang="en-US" dirty="0"/>
              <a:t>Presentation by Nicki LeGrand</a:t>
            </a:r>
          </a:p>
        </p:txBody>
      </p:sp>
      <p:sp>
        <p:nvSpPr>
          <p:cNvPr id="15" name="Rectangle 14">
            <a:extLst>
              <a:ext uri="{FF2B5EF4-FFF2-40B4-BE49-F238E27FC236}">
                <a16:creationId xmlns:a16="http://schemas.microsoft.com/office/drawing/2014/main" id="{0D48F6B8-EF56-4340-982E-F4D6F5DC2F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5" y="1753806"/>
            <a:ext cx="12188951"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AC596C40-FEA6-4867-853D-CF37DE3B6B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049" y="6167615"/>
            <a:ext cx="12192001" cy="690385"/>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9DC7C5E2-274E-49A3-A8E0-46A5B8CAC3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5" y="6109423"/>
            <a:ext cx="12188951"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D6CF8D2C-9E01-48EC-8DDF-8A1FF60AED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394070" y="0"/>
            <a:ext cx="64008"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4505353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ED69555-EE48-4B19-812B-4E1068DBF9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73754" y="0"/>
            <a:ext cx="4618246" cy="6858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57">
            <a:extLst>
              <a:ext uri="{FF2B5EF4-FFF2-40B4-BE49-F238E27FC236}">
                <a16:creationId xmlns:a16="http://schemas.microsoft.com/office/drawing/2014/main" id="{57AEB73D-F521-4B19-820F-12DB6BCC84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456113" y="31750"/>
            <a:ext cx="0" cy="1588"/>
          </a:xfrm>
          <a:custGeom>
            <a:avLst/>
            <a:gdLst/>
            <a:ahLst/>
            <a:cxnLst/>
            <a:rect l="0" t="0" r="r" b="b"/>
            <a:pathLst>
              <a:path w="2" h="2">
                <a:moveTo>
                  <a:pt x="0" y="0"/>
                </a:moveTo>
                <a:lnTo>
                  <a:pt x="2" y="0"/>
                </a:lnTo>
                <a:lnTo>
                  <a:pt x="0" y="2"/>
                </a:lnTo>
                <a:lnTo>
                  <a:pt x="0" y="0"/>
                </a:lnTo>
                <a:close/>
              </a:path>
            </a:pathLst>
          </a:custGeom>
          <a:solidFill>
            <a:srgbClr val="30466D"/>
          </a:solidFill>
          <a:ln w="0">
            <a:solidFill>
              <a:srgbClr val="30466D"/>
            </a:solidFill>
            <a:prstDash val="solid"/>
            <a:round/>
            <a:headEnd/>
            <a:tailEnd/>
          </a:ln>
        </p:spPr>
      </p:sp>
      <p:sp>
        <p:nvSpPr>
          <p:cNvPr id="12" name="Rectangle 11">
            <a:extLst>
              <a:ext uri="{FF2B5EF4-FFF2-40B4-BE49-F238E27FC236}">
                <a16:creationId xmlns:a16="http://schemas.microsoft.com/office/drawing/2014/main" id="{6B72EEBA-3A5D-41CE-8465-A45A0F65674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4101215" y="3396997"/>
            <a:ext cx="6858002"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4" name="Rectangle 13">
            <a:extLst>
              <a:ext uri="{FF2B5EF4-FFF2-40B4-BE49-F238E27FC236}">
                <a16:creationId xmlns:a16="http://schemas.microsoft.com/office/drawing/2014/main" id="{EA164D6B-6878-4B9F-A2D0-985D39B17B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4413CD7F-736E-4AF7-AB2B-473CAA9E1D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38768" y="-2946"/>
            <a:ext cx="11153231" cy="4727782"/>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82108D1-89F4-48A4-87B8-11541BAA30C2}"/>
              </a:ext>
            </a:extLst>
          </p:cNvPr>
          <p:cNvSpPr>
            <a:spLocks noGrp="1"/>
          </p:cNvSpPr>
          <p:nvPr>
            <p:ph type="title"/>
          </p:nvPr>
        </p:nvSpPr>
        <p:spPr>
          <a:xfrm>
            <a:off x="1635102" y="65088"/>
            <a:ext cx="8791787" cy="4659748"/>
          </a:xfrm>
        </p:spPr>
        <p:txBody>
          <a:bodyPr vert="horz" lIns="109728" tIns="109728" rIns="109728" bIns="91440" rtlCol="0" anchor="b">
            <a:normAutofit fontScale="90000"/>
          </a:bodyPr>
          <a:lstStyle/>
          <a:p>
            <a:pPr>
              <a:lnSpc>
                <a:spcPct val="125000"/>
              </a:lnSpc>
            </a:pPr>
            <a:br>
              <a:rPr lang="en-US" sz="1300" b="0" cap="all" dirty="0">
                <a:solidFill>
                  <a:schemeClr val="tx1">
                    <a:lumMod val="65000"/>
                    <a:lumOff val="35000"/>
                  </a:schemeClr>
                </a:solidFill>
                <a:latin typeface="+mn-lt"/>
              </a:rPr>
            </a:br>
            <a:br>
              <a:rPr lang="en-US" sz="1300" b="0" cap="all" dirty="0">
                <a:solidFill>
                  <a:schemeClr val="tx1">
                    <a:lumMod val="65000"/>
                    <a:lumOff val="35000"/>
                  </a:schemeClr>
                </a:solidFill>
                <a:latin typeface="+mn-lt"/>
              </a:rPr>
            </a:br>
            <a:br>
              <a:rPr lang="en-US" sz="1300" b="0" cap="all" dirty="0">
                <a:solidFill>
                  <a:schemeClr val="tx1">
                    <a:lumMod val="65000"/>
                    <a:lumOff val="35000"/>
                  </a:schemeClr>
                </a:solidFill>
                <a:latin typeface="+mn-lt"/>
              </a:rPr>
            </a:br>
            <a:br>
              <a:rPr lang="en-US" sz="1300" b="0" cap="all" dirty="0">
                <a:solidFill>
                  <a:schemeClr val="tx1">
                    <a:lumMod val="65000"/>
                    <a:lumOff val="35000"/>
                  </a:schemeClr>
                </a:solidFill>
                <a:latin typeface="+mn-lt"/>
              </a:rPr>
            </a:br>
            <a:br>
              <a:rPr lang="en-US" sz="1300" b="0" cap="all" dirty="0">
                <a:solidFill>
                  <a:schemeClr val="tx1">
                    <a:lumMod val="65000"/>
                    <a:lumOff val="35000"/>
                  </a:schemeClr>
                </a:solidFill>
                <a:latin typeface="+mn-lt"/>
              </a:rPr>
            </a:br>
            <a:br>
              <a:rPr lang="en-US" sz="1300" b="0" cap="all" dirty="0">
                <a:solidFill>
                  <a:schemeClr val="tx1">
                    <a:lumMod val="65000"/>
                    <a:lumOff val="35000"/>
                  </a:schemeClr>
                </a:solidFill>
                <a:latin typeface="+mn-lt"/>
              </a:rPr>
            </a:br>
            <a:br>
              <a:rPr lang="en-US" sz="1300" b="0" cap="all" dirty="0">
                <a:solidFill>
                  <a:schemeClr val="tx1">
                    <a:lumMod val="65000"/>
                    <a:lumOff val="35000"/>
                  </a:schemeClr>
                </a:solidFill>
                <a:latin typeface="+mn-lt"/>
              </a:rPr>
            </a:br>
            <a:br>
              <a:rPr lang="en-US" sz="1300" b="0" cap="all" dirty="0">
                <a:solidFill>
                  <a:schemeClr val="tx1">
                    <a:lumMod val="65000"/>
                    <a:lumOff val="35000"/>
                  </a:schemeClr>
                </a:solidFill>
                <a:latin typeface="+mn-lt"/>
              </a:rPr>
            </a:br>
            <a:br>
              <a:rPr lang="en-US" sz="1300" b="0" cap="all" dirty="0">
                <a:solidFill>
                  <a:schemeClr val="tx1">
                    <a:lumMod val="65000"/>
                    <a:lumOff val="35000"/>
                  </a:schemeClr>
                </a:solidFill>
                <a:latin typeface="+mn-lt"/>
              </a:rPr>
            </a:br>
            <a:br>
              <a:rPr lang="en-US" sz="1300" b="0" cap="all" dirty="0">
                <a:solidFill>
                  <a:schemeClr val="tx1">
                    <a:lumMod val="65000"/>
                    <a:lumOff val="35000"/>
                  </a:schemeClr>
                </a:solidFill>
                <a:latin typeface="+mn-lt"/>
              </a:rPr>
            </a:br>
            <a:br>
              <a:rPr lang="en-US" sz="1300" b="0" cap="all" dirty="0">
                <a:solidFill>
                  <a:schemeClr val="tx1">
                    <a:lumMod val="65000"/>
                    <a:lumOff val="35000"/>
                  </a:schemeClr>
                </a:solidFill>
                <a:latin typeface="+mn-lt"/>
              </a:rPr>
            </a:br>
            <a:br>
              <a:rPr lang="en-US" sz="1300" b="0" cap="all" dirty="0">
                <a:solidFill>
                  <a:schemeClr val="tx1">
                    <a:lumMod val="65000"/>
                    <a:lumOff val="35000"/>
                  </a:schemeClr>
                </a:solidFill>
                <a:latin typeface="+mn-lt"/>
              </a:rPr>
            </a:br>
            <a:r>
              <a:rPr lang="en-US" sz="2700" b="0" cap="all" dirty="0">
                <a:solidFill>
                  <a:schemeClr val="tx1">
                    <a:lumMod val="65000"/>
                    <a:lumOff val="35000"/>
                  </a:schemeClr>
                </a:solidFill>
                <a:latin typeface="+mn-lt"/>
              </a:rPr>
              <a:t>OUR TIMELINE</a:t>
            </a:r>
            <a:br>
              <a:rPr lang="en-US" sz="2000" b="0" cap="all" dirty="0">
                <a:solidFill>
                  <a:schemeClr val="tx1">
                    <a:lumMod val="65000"/>
                    <a:lumOff val="35000"/>
                  </a:schemeClr>
                </a:solidFill>
                <a:latin typeface="+mn-lt"/>
              </a:rPr>
            </a:br>
            <a:r>
              <a:rPr lang="en-US" sz="2000" b="0" cap="all" dirty="0">
                <a:solidFill>
                  <a:schemeClr val="tx1">
                    <a:lumMod val="65000"/>
                    <a:lumOff val="35000"/>
                  </a:schemeClr>
                </a:solidFill>
                <a:latin typeface="+mn-lt"/>
              </a:rPr>
              <a:t>-</a:t>
            </a:r>
            <a:r>
              <a:rPr lang="en-US" sz="1300" b="0" cap="all" dirty="0">
                <a:solidFill>
                  <a:schemeClr val="tx1">
                    <a:lumMod val="65000"/>
                    <a:lumOff val="35000"/>
                  </a:schemeClr>
                </a:solidFill>
                <a:latin typeface="+mn-lt"/>
              </a:rPr>
              <a:t>August 9</a:t>
            </a:r>
            <a:r>
              <a:rPr lang="en-US" sz="1300" b="0" cap="all" baseline="30000" dirty="0">
                <a:solidFill>
                  <a:schemeClr val="tx1">
                    <a:lumMod val="65000"/>
                    <a:lumOff val="35000"/>
                  </a:schemeClr>
                </a:solidFill>
                <a:latin typeface="+mn-lt"/>
              </a:rPr>
              <a:t>th</a:t>
            </a:r>
            <a:r>
              <a:rPr lang="en-US" sz="1300" b="0" cap="all" dirty="0">
                <a:solidFill>
                  <a:schemeClr val="tx1">
                    <a:lumMod val="65000"/>
                    <a:lumOff val="35000"/>
                  </a:schemeClr>
                </a:solidFill>
                <a:latin typeface="+mn-lt"/>
              </a:rPr>
              <a:t>: Ticket opened from tessitura saying that based on our usage we are ready to upgrade</a:t>
            </a:r>
            <a:br>
              <a:rPr lang="en-US" sz="1300" b="0" cap="all" dirty="0">
                <a:solidFill>
                  <a:schemeClr val="tx1">
                    <a:lumMod val="65000"/>
                    <a:lumOff val="35000"/>
                  </a:schemeClr>
                </a:solidFill>
                <a:latin typeface="+mn-lt"/>
              </a:rPr>
            </a:br>
            <a:br>
              <a:rPr lang="en-US" sz="1300" b="0" cap="all" dirty="0">
                <a:solidFill>
                  <a:schemeClr val="tx1">
                    <a:lumMod val="65000"/>
                    <a:lumOff val="35000"/>
                  </a:schemeClr>
                </a:solidFill>
                <a:latin typeface="+mn-lt"/>
              </a:rPr>
            </a:br>
            <a:r>
              <a:rPr lang="en-US" sz="1300" b="0" cap="all" dirty="0">
                <a:solidFill>
                  <a:schemeClr val="tx1">
                    <a:lumMod val="65000"/>
                    <a:lumOff val="35000"/>
                  </a:schemeClr>
                </a:solidFill>
                <a:latin typeface="+mn-lt"/>
              </a:rPr>
              <a:t>-September 23</a:t>
            </a:r>
            <a:r>
              <a:rPr lang="en-US" sz="1300" b="0" cap="all" baseline="30000" dirty="0">
                <a:solidFill>
                  <a:schemeClr val="tx1">
                    <a:lumMod val="65000"/>
                    <a:lumOff val="35000"/>
                  </a:schemeClr>
                </a:solidFill>
                <a:latin typeface="+mn-lt"/>
              </a:rPr>
              <a:t>rd</a:t>
            </a:r>
            <a:r>
              <a:rPr lang="en-US" sz="1300" b="0" cap="all" dirty="0">
                <a:solidFill>
                  <a:schemeClr val="tx1">
                    <a:lumMod val="65000"/>
                    <a:lumOff val="35000"/>
                  </a:schemeClr>
                </a:solidFill>
                <a:latin typeface="+mn-lt"/>
              </a:rPr>
              <a:t>: Test upgrade to 15.2.29 service pack</a:t>
            </a:r>
            <a:br>
              <a:rPr lang="en-US" sz="1300" b="0" cap="all" dirty="0">
                <a:solidFill>
                  <a:schemeClr val="tx1">
                    <a:lumMod val="65000"/>
                    <a:lumOff val="35000"/>
                  </a:schemeClr>
                </a:solidFill>
                <a:latin typeface="+mn-lt"/>
              </a:rPr>
            </a:br>
            <a:r>
              <a:rPr lang="en-US" sz="1300" b="0" cap="all" dirty="0">
                <a:solidFill>
                  <a:schemeClr val="tx1">
                    <a:lumMod val="65000"/>
                    <a:lumOff val="35000"/>
                  </a:schemeClr>
                </a:solidFill>
                <a:latin typeface="+mn-lt"/>
              </a:rPr>
              <a:t>-September 26</a:t>
            </a:r>
            <a:r>
              <a:rPr lang="en-US" sz="1300" b="0" cap="all" baseline="30000" dirty="0">
                <a:solidFill>
                  <a:schemeClr val="tx1">
                    <a:lumMod val="65000"/>
                    <a:lumOff val="35000"/>
                  </a:schemeClr>
                </a:solidFill>
                <a:latin typeface="+mn-lt"/>
              </a:rPr>
              <a:t>th</a:t>
            </a:r>
            <a:r>
              <a:rPr lang="en-US" sz="1300" b="0" cap="all" dirty="0">
                <a:solidFill>
                  <a:schemeClr val="tx1">
                    <a:lumMod val="65000"/>
                    <a:lumOff val="35000"/>
                  </a:schemeClr>
                </a:solidFill>
                <a:latin typeface="+mn-lt"/>
              </a:rPr>
              <a:t>: Prod upgrade to 15.2.29 service pack</a:t>
            </a:r>
            <a:br>
              <a:rPr lang="en-US" sz="1300" b="0" cap="all" dirty="0">
                <a:solidFill>
                  <a:schemeClr val="tx1">
                    <a:lumMod val="65000"/>
                    <a:lumOff val="35000"/>
                  </a:schemeClr>
                </a:solidFill>
                <a:latin typeface="+mn-lt"/>
              </a:rPr>
            </a:br>
            <a:br>
              <a:rPr lang="en-US" sz="1300" b="0" cap="all" dirty="0">
                <a:solidFill>
                  <a:schemeClr val="tx1">
                    <a:lumMod val="65000"/>
                    <a:lumOff val="35000"/>
                  </a:schemeClr>
                </a:solidFill>
                <a:latin typeface="+mn-lt"/>
              </a:rPr>
            </a:br>
            <a:r>
              <a:rPr lang="en-US" sz="1300" b="0" cap="all" dirty="0">
                <a:solidFill>
                  <a:schemeClr val="tx1">
                    <a:lumMod val="65000"/>
                    <a:lumOff val="35000"/>
                  </a:schemeClr>
                </a:solidFill>
                <a:latin typeface="+mn-lt"/>
              </a:rPr>
              <a:t>-September 26</a:t>
            </a:r>
            <a:r>
              <a:rPr lang="en-US" sz="1300" b="0" cap="all" baseline="30000" dirty="0">
                <a:solidFill>
                  <a:schemeClr val="tx1">
                    <a:lumMod val="65000"/>
                    <a:lumOff val="35000"/>
                  </a:schemeClr>
                </a:solidFill>
                <a:latin typeface="+mn-lt"/>
              </a:rPr>
              <a:t>th</a:t>
            </a:r>
            <a:r>
              <a:rPr lang="en-US" sz="1300" b="0" cap="all" dirty="0">
                <a:solidFill>
                  <a:schemeClr val="tx1">
                    <a:lumMod val="65000"/>
                    <a:lumOff val="35000"/>
                  </a:schemeClr>
                </a:solidFill>
                <a:latin typeface="+mn-lt"/>
              </a:rPr>
              <a:t> to October 17</a:t>
            </a:r>
            <a:r>
              <a:rPr lang="en-US" sz="1300" b="0" cap="all" baseline="30000" dirty="0">
                <a:solidFill>
                  <a:schemeClr val="tx1">
                    <a:lumMod val="65000"/>
                    <a:lumOff val="35000"/>
                  </a:schemeClr>
                </a:solidFill>
                <a:latin typeface="+mn-lt"/>
              </a:rPr>
              <a:t>th</a:t>
            </a:r>
            <a:r>
              <a:rPr lang="en-US" sz="1300" b="0" cap="all" dirty="0">
                <a:solidFill>
                  <a:schemeClr val="tx1">
                    <a:lumMod val="65000"/>
                    <a:lumOff val="35000"/>
                  </a:schemeClr>
                </a:solidFill>
                <a:latin typeface="+mn-lt"/>
              </a:rPr>
              <a:t>: Worked through the mapping tables that are in the v.16 folder in reports and utilities 15.2.29</a:t>
            </a:r>
            <a:br>
              <a:rPr lang="en-US" sz="1300" b="0" cap="all" dirty="0">
                <a:solidFill>
                  <a:schemeClr val="tx1">
                    <a:lumMod val="65000"/>
                    <a:lumOff val="35000"/>
                  </a:schemeClr>
                </a:solidFill>
                <a:latin typeface="+mn-lt"/>
              </a:rPr>
            </a:br>
            <a:r>
              <a:rPr lang="en-US" sz="1300" b="0" cap="all" dirty="0">
                <a:solidFill>
                  <a:schemeClr val="tx1">
                    <a:lumMod val="65000"/>
                    <a:lumOff val="35000"/>
                  </a:schemeClr>
                </a:solidFill>
                <a:latin typeface="+mn-lt"/>
              </a:rPr>
              <a:t>				</a:t>
            </a:r>
            <a:r>
              <a:rPr lang="en-US" sz="1100" b="0" cap="all" dirty="0">
                <a:solidFill>
                  <a:schemeClr val="tx1">
                    <a:lumMod val="65000"/>
                    <a:lumOff val="35000"/>
                  </a:schemeClr>
                </a:solidFill>
                <a:latin typeface="+mn-lt"/>
              </a:rPr>
              <a:t>-This included a meeting with ben which was 					billed as an ask the expert session. This may					not be needed if you have someone at your 					organization who is more proficient in </a:t>
            </a:r>
            <a:r>
              <a:rPr lang="en-US" sz="1100" b="0" cap="all" dirty="0" err="1">
                <a:solidFill>
                  <a:schemeClr val="tx1">
                    <a:lumMod val="65000"/>
                    <a:lumOff val="35000"/>
                  </a:schemeClr>
                </a:solidFill>
                <a:latin typeface="+mn-lt"/>
              </a:rPr>
              <a:t>sql</a:t>
            </a:r>
            <a:r>
              <a:rPr lang="en-US" sz="1100" b="0" cap="all" dirty="0">
                <a:solidFill>
                  <a:schemeClr val="tx1">
                    <a:lumMod val="65000"/>
                    <a:lumOff val="35000"/>
                  </a:schemeClr>
                </a:solidFill>
                <a:latin typeface="+mn-lt"/>
              </a:rPr>
              <a:t> 					than I currently am.</a:t>
            </a:r>
            <a:br>
              <a:rPr lang="en-US" sz="1100" b="0" cap="all" dirty="0">
                <a:solidFill>
                  <a:schemeClr val="tx1">
                    <a:lumMod val="65000"/>
                    <a:lumOff val="35000"/>
                  </a:schemeClr>
                </a:solidFill>
                <a:latin typeface="+mn-lt"/>
              </a:rPr>
            </a:br>
            <a:r>
              <a:rPr lang="en-US" sz="1100" b="0" cap="all" dirty="0">
                <a:solidFill>
                  <a:schemeClr val="tx1">
                    <a:lumMod val="65000"/>
                    <a:lumOff val="35000"/>
                  </a:schemeClr>
                </a:solidFill>
                <a:latin typeface="+mn-lt"/>
              </a:rPr>
              <a:t>					</a:t>
            </a:r>
            <a:br>
              <a:rPr lang="en-US" sz="1100" b="0" cap="all" dirty="0">
                <a:solidFill>
                  <a:schemeClr val="tx1">
                    <a:lumMod val="65000"/>
                    <a:lumOff val="35000"/>
                  </a:schemeClr>
                </a:solidFill>
                <a:latin typeface="+mn-lt"/>
              </a:rPr>
            </a:br>
            <a:r>
              <a:rPr lang="en-US" sz="1100" b="0" cap="all" dirty="0">
                <a:solidFill>
                  <a:schemeClr val="tx1">
                    <a:lumMod val="65000"/>
                    <a:lumOff val="35000"/>
                  </a:schemeClr>
                </a:solidFill>
                <a:latin typeface="+mn-lt"/>
              </a:rPr>
              <a:t>				-The meeting with ben was a result of the 					customizations check report and required updating 				some queries in </a:t>
            </a:r>
            <a:r>
              <a:rPr lang="en-US" sz="1100" b="0" cap="all" dirty="0" err="1">
                <a:solidFill>
                  <a:schemeClr val="tx1">
                    <a:lumMod val="65000"/>
                    <a:lumOff val="35000"/>
                  </a:schemeClr>
                </a:solidFill>
                <a:latin typeface="+mn-lt"/>
              </a:rPr>
              <a:t>ssms</a:t>
            </a:r>
            <a:r>
              <a:rPr lang="en-US" sz="1100" b="0" cap="all" dirty="0">
                <a:solidFill>
                  <a:schemeClr val="tx1">
                    <a:lumMod val="65000"/>
                    <a:lumOff val="35000"/>
                  </a:schemeClr>
                </a:solidFill>
                <a:latin typeface="+mn-lt"/>
              </a:rPr>
              <a:t> as well as updating some 					reference tables. These meetings (test and live)</a:t>
            </a:r>
            <a:br>
              <a:rPr lang="en-US" sz="1100" b="0" cap="all" dirty="0">
                <a:solidFill>
                  <a:schemeClr val="tx1">
                    <a:lumMod val="65000"/>
                    <a:lumOff val="35000"/>
                  </a:schemeClr>
                </a:solidFill>
                <a:latin typeface="+mn-lt"/>
              </a:rPr>
            </a:br>
            <a:r>
              <a:rPr lang="en-US" sz="1100" b="0" cap="all" dirty="0">
                <a:solidFill>
                  <a:schemeClr val="tx1">
                    <a:lumMod val="65000"/>
                    <a:lumOff val="35000"/>
                  </a:schemeClr>
                </a:solidFill>
                <a:latin typeface="+mn-lt"/>
              </a:rPr>
              <a:t>				Added up to 10 hours of consulting time.	</a:t>
            </a:r>
            <a:endParaRPr lang="en-US" sz="1300" b="0" cap="all" dirty="0">
              <a:solidFill>
                <a:schemeClr val="tx1">
                  <a:lumMod val="65000"/>
                  <a:lumOff val="35000"/>
                </a:schemeClr>
              </a:solidFill>
            </a:endParaRPr>
          </a:p>
        </p:txBody>
      </p:sp>
      <p:sp>
        <p:nvSpPr>
          <p:cNvPr id="18" name="Rectangle 17">
            <a:extLst>
              <a:ext uri="{FF2B5EF4-FFF2-40B4-BE49-F238E27FC236}">
                <a16:creationId xmlns:a16="http://schemas.microsoft.com/office/drawing/2014/main" id="{55EDA2F5-6B28-478B-9AC4-43FE41E2B3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724838"/>
            <a:ext cx="12192000" cy="134771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701D712E-ABB9-4258-877D-9349C8577A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4790620"/>
            <a:ext cx="1006766" cy="121615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E7528E56-1447-4C98-882B-CE26279501A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390232" y="3396997"/>
            <a:ext cx="6858002"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FEEF7361-8E67-6832-7365-DEB125277321}"/>
              </a:ext>
            </a:extLst>
          </p:cNvPr>
          <p:cNvPicPr>
            <a:picLocks noChangeAspect="1"/>
          </p:cNvPicPr>
          <p:nvPr/>
        </p:nvPicPr>
        <p:blipFill>
          <a:blip r:embed="rId2"/>
          <a:stretch>
            <a:fillRect/>
          </a:stretch>
        </p:blipFill>
        <p:spPr>
          <a:xfrm>
            <a:off x="2169998" y="2579621"/>
            <a:ext cx="2051950" cy="1691959"/>
          </a:xfrm>
          <a:prstGeom prst="rect">
            <a:avLst/>
          </a:prstGeom>
        </p:spPr>
      </p:pic>
    </p:spTree>
    <p:extLst>
      <p:ext uri="{BB962C8B-B14F-4D97-AF65-F5344CB8AC3E}">
        <p14:creationId xmlns:p14="http://schemas.microsoft.com/office/powerpoint/2010/main" val="210448263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ED69555-EE48-4B19-812B-4E1068DBF9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73754" y="0"/>
            <a:ext cx="4618246" cy="6858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57">
            <a:extLst>
              <a:ext uri="{FF2B5EF4-FFF2-40B4-BE49-F238E27FC236}">
                <a16:creationId xmlns:a16="http://schemas.microsoft.com/office/drawing/2014/main" id="{57AEB73D-F521-4B19-820F-12DB6BCC84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456113" y="31750"/>
            <a:ext cx="0" cy="1588"/>
          </a:xfrm>
          <a:custGeom>
            <a:avLst/>
            <a:gdLst/>
            <a:ahLst/>
            <a:cxnLst/>
            <a:rect l="0" t="0" r="r" b="b"/>
            <a:pathLst>
              <a:path w="2" h="2">
                <a:moveTo>
                  <a:pt x="0" y="0"/>
                </a:moveTo>
                <a:lnTo>
                  <a:pt x="2" y="0"/>
                </a:lnTo>
                <a:lnTo>
                  <a:pt x="0" y="2"/>
                </a:lnTo>
                <a:lnTo>
                  <a:pt x="0" y="0"/>
                </a:lnTo>
                <a:close/>
              </a:path>
            </a:pathLst>
          </a:custGeom>
          <a:solidFill>
            <a:srgbClr val="30466D"/>
          </a:solidFill>
          <a:ln w="0">
            <a:solidFill>
              <a:srgbClr val="30466D"/>
            </a:solidFill>
            <a:prstDash val="solid"/>
            <a:round/>
            <a:headEnd/>
            <a:tailEnd/>
          </a:ln>
        </p:spPr>
      </p:sp>
      <p:sp>
        <p:nvSpPr>
          <p:cNvPr id="12" name="Rectangle 11">
            <a:extLst>
              <a:ext uri="{FF2B5EF4-FFF2-40B4-BE49-F238E27FC236}">
                <a16:creationId xmlns:a16="http://schemas.microsoft.com/office/drawing/2014/main" id="{6B72EEBA-3A5D-41CE-8465-A45A0F65674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4101215" y="3396997"/>
            <a:ext cx="6858002"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4" name="Rectangle 13">
            <a:extLst>
              <a:ext uri="{FF2B5EF4-FFF2-40B4-BE49-F238E27FC236}">
                <a16:creationId xmlns:a16="http://schemas.microsoft.com/office/drawing/2014/main" id="{EA164D6B-6878-4B9F-A2D0-985D39B17B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4413CD7F-736E-4AF7-AB2B-473CAA9E1D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38768" y="-2946"/>
            <a:ext cx="11153231" cy="4727782"/>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82108D1-89F4-48A4-87B8-11541BAA30C2}"/>
              </a:ext>
            </a:extLst>
          </p:cNvPr>
          <p:cNvSpPr>
            <a:spLocks noGrp="1"/>
          </p:cNvSpPr>
          <p:nvPr>
            <p:ph type="title"/>
          </p:nvPr>
        </p:nvSpPr>
        <p:spPr>
          <a:xfrm>
            <a:off x="1635102" y="148492"/>
            <a:ext cx="8791787" cy="4579289"/>
          </a:xfrm>
        </p:spPr>
        <p:txBody>
          <a:bodyPr vert="horz" lIns="109728" tIns="109728" rIns="109728" bIns="91440" rtlCol="0" anchor="b">
            <a:normAutofit fontScale="90000"/>
          </a:bodyPr>
          <a:lstStyle/>
          <a:p>
            <a:pPr>
              <a:lnSpc>
                <a:spcPct val="125000"/>
              </a:lnSpc>
            </a:pPr>
            <a:br>
              <a:rPr lang="en-US" sz="1300" b="0" cap="all" dirty="0">
                <a:solidFill>
                  <a:schemeClr val="tx1">
                    <a:lumMod val="65000"/>
                    <a:lumOff val="35000"/>
                  </a:schemeClr>
                </a:solidFill>
                <a:latin typeface="+mn-lt"/>
              </a:rPr>
            </a:br>
            <a:br>
              <a:rPr lang="en-US" sz="1300" b="0" cap="all" dirty="0">
                <a:solidFill>
                  <a:schemeClr val="tx1">
                    <a:lumMod val="65000"/>
                    <a:lumOff val="35000"/>
                  </a:schemeClr>
                </a:solidFill>
                <a:latin typeface="+mn-lt"/>
              </a:rPr>
            </a:br>
            <a:br>
              <a:rPr lang="en-US" sz="1300" b="0" cap="all" dirty="0">
                <a:solidFill>
                  <a:schemeClr val="tx1">
                    <a:lumMod val="65000"/>
                    <a:lumOff val="35000"/>
                  </a:schemeClr>
                </a:solidFill>
                <a:latin typeface="+mn-lt"/>
              </a:rPr>
            </a:br>
            <a:br>
              <a:rPr lang="en-US" sz="1300" b="0" cap="all" dirty="0">
                <a:solidFill>
                  <a:schemeClr val="tx1">
                    <a:lumMod val="65000"/>
                    <a:lumOff val="35000"/>
                  </a:schemeClr>
                </a:solidFill>
                <a:latin typeface="+mn-lt"/>
              </a:rPr>
            </a:br>
            <a:br>
              <a:rPr lang="en-US" sz="1300" b="0" cap="all" dirty="0">
                <a:solidFill>
                  <a:schemeClr val="tx1">
                    <a:lumMod val="65000"/>
                    <a:lumOff val="35000"/>
                  </a:schemeClr>
                </a:solidFill>
                <a:latin typeface="+mn-lt"/>
              </a:rPr>
            </a:br>
            <a:br>
              <a:rPr lang="en-US" sz="1300" b="0" cap="all" dirty="0">
                <a:solidFill>
                  <a:schemeClr val="tx1">
                    <a:lumMod val="65000"/>
                    <a:lumOff val="35000"/>
                  </a:schemeClr>
                </a:solidFill>
                <a:latin typeface="+mn-lt"/>
              </a:rPr>
            </a:br>
            <a:br>
              <a:rPr lang="en-US" sz="1300" b="0" cap="all" dirty="0">
                <a:solidFill>
                  <a:schemeClr val="tx1">
                    <a:lumMod val="65000"/>
                    <a:lumOff val="35000"/>
                  </a:schemeClr>
                </a:solidFill>
                <a:latin typeface="+mn-lt"/>
              </a:rPr>
            </a:br>
            <a:br>
              <a:rPr lang="en-US" sz="1300" b="0" cap="all" dirty="0">
                <a:solidFill>
                  <a:schemeClr val="tx1">
                    <a:lumMod val="65000"/>
                    <a:lumOff val="35000"/>
                  </a:schemeClr>
                </a:solidFill>
                <a:latin typeface="+mn-lt"/>
              </a:rPr>
            </a:br>
            <a:br>
              <a:rPr lang="en-US" sz="1300" b="0" cap="all" dirty="0">
                <a:solidFill>
                  <a:schemeClr val="tx1">
                    <a:lumMod val="65000"/>
                    <a:lumOff val="35000"/>
                  </a:schemeClr>
                </a:solidFill>
                <a:latin typeface="+mn-lt"/>
              </a:rPr>
            </a:br>
            <a:br>
              <a:rPr lang="en-US" sz="1300" b="0" cap="all" dirty="0">
                <a:solidFill>
                  <a:schemeClr val="tx1">
                    <a:lumMod val="65000"/>
                    <a:lumOff val="35000"/>
                  </a:schemeClr>
                </a:solidFill>
                <a:latin typeface="+mn-lt"/>
              </a:rPr>
            </a:br>
            <a:br>
              <a:rPr lang="en-US" sz="1300" b="0" cap="all" dirty="0">
                <a:solidFill>
                  <a:schemeClr val="tx1">
                    <a:lumMod val="65000"/>
                    <a:lumOff val="35000"/>
                  </a:schemeClr>
                </a:solidFill>
                <a:latin typeface="+mn-lt"/>
              </a:rPr>
            </a:br>
            <a:br>
              <a:rPr lang="en-US" sz="1300" b="0" cap="all" dirty="0">
                <a:solidFill>
                  <a:schemeClr val="tx1">
                    <a:lumMod val="65000"/>
                    <a:lumOff val="35000"/>
                  </a:schemeClr>
                </a:solidFill>
                <a:latin typeface="+mn-lt"/>
              </a:rPr>
            </a:br>
            <a:r>
              <a:rPr lang="en-US" sz="2700" b="0" cap="all" dirty="0">
                <a:solidFill>
                  <a:schemeClr val="tx1">
                    <a:lumMod val="65000"/>
                    <a:lumOff val="35000"/>
                  </a:schemeClr>
                </a:solidFill>
                <a:latin typeface="+mn-lt"/>
              </a:rPr>
              <a:t>OUR TIMELINE </a:t>
            </a:r>
            <a:r>
              <a:rPr lang="en-US" sz="2700" b="0" cap="all" dirty="0" err="1">
                <a:solidFill>
                  <a:schemeClr val="tx1">
                    <a:lumMod val="65000"/>
                    <a:lumOff val="35000"/>
                  </a:schemeClr>
                </a:solidFill>
                <a:latin typeface="+mn-lt"/>
              </a:rPr>
              <a:t>CON’t</a:t>
            </a:r>
            <a:br>
              <a:rPr lang="en-US" sz="2000" b="0" cap="all" dirty="0">
                <a:solidFill>
                  <a:schemeClr val="tx1">
                    <a:lumMod val="65000"/>
                    <a:lumOff val="35000"/>
                  </a:schemeClr>
                </a:solidFill>
                <a:latin typeface="+mn-lt"/>
              </a:rPr>
            </a:br>
            <a:r>
              <a:rPr lang="en-US" sz="2000" b="0" cap="all" dirty="0">
                <a:solidFill>
                  <a:schemeClr val="tx1">
                    <a:lumMod val="65000"/>
                    <a:lumOff val="35000"/>
                  </a:schemeClr>
                </a:solidFill>
                <a:latin typeface="+mn-lt"/>
              </a:rPr>
              <a:t>-</a:t>
            </a:r>
            <a:r>
              <a:rPr lang="en-US" sz="1300" b="0" cap="all" dirty="0">
                <a:solidFill>
                  <a:schemeClr val="tx1">
                    <a:lumMod val="65000"/>
                    <a:lumOff val="35000"/>
                  </a:schemeClr>
                </a:solidFill>
                <a:latin typeface="+mn-lt"/>
              </a:rPr>
              <a:t>October 31</a:t>
            </a:r>
            <a:r>
              <a:rPr lang="en-US" sz="1300" b="0" cap="all" baseline="30000" dirty="0">
                <a:solidFill>
                  <a:schemeClr val="tx1">
                    <a:lumMod val="65000"/>
                    <a:lumOff val="35000"/>
                  </a:schemeClr>
                </a:solidFill>
                <a:latin typeface="+mn-lt"/>
              </a:rPr>
              <a:t>st</a:t>
            </a:r>
            <a:r>
              <a:rPr lang="en-US" sz="1300" b="0" cap="all" dirty="0">
                <a:solidFill>
                  <a:schemeClr val="tx1">
                    <a:lumMod val="65000"/>
                    <a:lumOff val="35000"/>
                  </a:schemeClr>
                </a:solidFill>
                <a:latin typeface="+mn-lt"/>
              </a:rPr>
              <a:t>: Test upgrade to v.16 completed</a:t>
            </a:r>
            <a:br>
              <a:rPr lang="en-US" sz="1300" b="0" cap="all" dirty="0">
                <a:solidFill>
                  <a:schemeClr val="tx1">
                    <a:lumMod val="65000"/>
                    <a:lumOff val="35000"/>
                  </a:schemeClr>
                </a:solidFill>
                <a:latin typeface="+mn-lt"/>
              </a:rPr>
            </a:br>
            <a:r>
              <a:rPr lang="en-US" sz="1300" b="0" cap="all" dirty="0">
                <a:solidFill>
                  <a:schemeClr val="tx1">
                    <a:lumMod val="65000"/>
                    <a:lumOff val="35000"/>
                  </a:schemeClr>
                </a:solidFill>
                <a:latin typeface="+mn-lt"/>
              </a:rPr>
              <a:t>	</a:t>
            </a:r>
            <a:r>
              <a:rPr lang="en-US" sz="1000" b="0" cap="all" dirty="0">
                <a:solidFill>
                  <a:schemeClr val="tx1">
                    <a:lumMod val="65000"/>
                    <a:lumOff val="35000"/>
                  </a:schemeClr>
                </a:solidFill>
                <a:latin typeface="+mn-lt"/>
              </a:rPr>
              <a:t>-Make sure you schedule a live to test for the day before so your test environment is as </a:t>
            </a:r>
            <a:br>
              <a:rPr lang="en-US" sz="1000" b="0" cap="all" dirty="0">
                <a:solidFill>
                  <a:schemeClr val="tx1">
                    <a:lumMod val="65000"/>
                    <a:lumOff val="35000"/>
                  </a:schemeClr>
                </a:solidFill>
                <a:latin typeface="+mn-lt"/>
              </a:rPr>
            </a:br>
            <a:r>
              <a:rPr lang="en-US" sz="1000" b="0" cap="all" dirty="0">
                <a:solidFill>
                  <a:schemeClr val="tx1">
                    <a:lumMod val="65000"/>
                    <a:lumOff val="35000"/>
                  </a:schemeClr>
                </a:solidFill>
                <a:latin typeface="+mn-lt"/>
              </a:rPr>
              <a:t>	close to your prod environment as possible.	</a:t>
            </a:r>
            <a:br>
              <a:rPr lang="en-US" sz="1300" b="0" cap="all" dirty="0">
                <a:solidFill>
                  <a:schemeClr val="tx1">
                    <a:lumMod val="65000"/>
                    <a:lumOff val="35000"/>
                  </a:schemeClr>
                </a:solidFill>
                <a:latin typeface="+mn-lt"/>
              </a:rPr>
            </a:br>
            <a:br>
              <a:rPr lang="en-US" sz="1300" b="0" cap="all" dirty="0">
                <a:solidFill>
                  <a:schemeClr val="tx1">
                    <a:lumMod val="65000"/>
                    <a:lumOff val="35000"/>
                  </a:schemeClr>
                </a:solidFill>
                <a:latin typeface="+mn-lt"/>
              </a:rPr>
            </a:br>
            <a:r>
              <a:rPr lang="en-US" sz="1300" b="0" cap="all" dirty="0">
                <a:solidFill>
                  <a:schemeClr val="tx1">
                    <a:lumMod val="65000"/>
                    <a:lumOff val="35000"/>
                  </a:schemeClr>
                </a:solidFill>
                <a:latin typeface="+mn-lt"/>
              </a:rPr>
              <a:t>-October 31</a:t>
            </a:r>
            <a:r>
              <a:rPr lang="en-US" sz="1300" b="0" cap="all" baseline="30000" dirty="0">
                <a:solidFill>
                  <a:schemeClr val="tx1">
                    <a:lumMod val="65000"/>
                    <a:lumOff val="35000"/>
                  </a:schemeClr>
                </a:solidFill>
                <a:latin typeface="+mn-lt"/>
              </a:rPr>
              <a:t>st</a:t>
            </a:r>
            <a:r>
              <a:rPr lang="en-US" sz="1300" b="0" cap="all" dirty="0">
                <a:solidFill>
                  <a:schemeClr val="tx1">
                    <a:lumMod val="65000"/>
                    <a:lumOff val="35000"/>
                  </a:schemeClr>
                </a:solidFill>
                <a:latin typeface="+mn-lt"/>
              </a:rPr>
              <a:t> to November 25</a:t>
            </a:r>
            <a:r>
              <a:rPr lang="en-US" sz="1300" b="0" cap="all" baseline="30000" dirty="0">
                <a:solidFill>
                  <a:schemeClr val="tx1">
                    <a:lumMod val="65000"/>
                    <a:lumOff val="35000"/>
                  </a:schemeClr>
                </a:solidFill>
                <a:latin typeface="+mn-lt"/>
              </a:rPr>
              <a:t>th</a:t>
            </a:r>
            <a:r>
              <a:rPr lang="en-US" sz="1300" b="0" cap="all" dirty="0">
                <a:solidFill>
                  <a:schemeClr val="tx1">
                    <a:lumMod val="65000"/>
                    <a:lumOff val="35000"/>
                  </a:schemeClr>
                </a:solidFill>
                <a:latin typeface="+mn-lt"/>
              </a:rPr>
              <a:t>: testing and training with team leads and tessitura users</a:t>
            </a:r>
            <a:br>
              <a:rPr lang="en-US" sz="1300" b="0" cap="all" dirty="0">
                <a:solidFill>
                  <a:schemeClr val="tx1">
                    <a:lumMod val="65000"/>
                    <a:lumOff val="35000"/>
                  </a:schemeClr>
                </a:solidFill>
                <a:latin typeface="+mn-lt"/>
              </a:rPr>
            </a:br>
            <a:r>
              <a:rPr lang="en-US" sz="1300" b="0" cap="all" dirty="0">
                <a:solidFill>
                  <a:schemeClr val="tx1">
                    <a:lumMod val="65000"/>
                    <a:lumOff val="35000"/>
                  </a:schemeClr>
                </a:solidFill>
                <a:latin typeface="+mn-lt"/>
              </a:rPr>
              <a:t>	</a:t>
            </a:r>
            <a:r>
              <a:rPr lang="en-US" sz="1000" b="0" cap="all" dirty="0">
                <a:solidFill>
                  <a:schemeClr val="tx1">
                    <a:lumMod val="65000"/>
                    <a:lumOff val="35000"/>
                  </a:schemeClr>
                </a:solidFill>
                <a:latin typeface="+mn-lt"/>
              </a:rPr>
              <a:t>-I identified a “team lead” in each department within our organization who was my 	direct contact for training and testing. I assigned them things to test and we worked</a:t>
            </a:r>
            <a:br>
              <a:rPr lang="en-US" sz="1000" b="0" cap="all" dirty="0">
                <a:solidFill>
                  <a:schemeClr val="tx1">
                    <a:lumMod val="65000"/>
                    <a:lumOff val="35000"/>
                  </a:schemeClr>
                </a:solidFill>
                <a:latin typeface="+mn-lt"/>
              </a:rPr>
            </a:br>
            <a:r>
              <a:rPr lang="en-US" sz="1000" b="0" cap="all" dirty="0">
                <a:solidFill>
                  <a:schemeClr val="tx1">
                    <a:lumMod val="65000"/>
                    <a:lumOff val="35000"/>
                  </a:schemeClr>
                </a:solidFill>
                <a:latin typeface="+mn-lt"/>
              </a:rPr>
              <a:t>	together when there were issues. Then the team lead and myself led training sessions</a:t>
            </a:r>
            <a:br>
              <a:rPr lang="en-US" sz="1000" b="0" cap="all" dirty="0">
                <a:solidFill>
                  <a:schemeClr val="tx1">
                    <a:lumMod val="65000"/>
                    <a:lumOff val="35000"/>
                  </a:schemeClr>
                </a:solidFill>
                <a:latin typeface="+mn-lt"/>
              </a:rPr>
            </a:br>
            <a:r>
              <a:rPr lang="en-US" sz="1000" b="0" cap="all" dirty="0">
                <a:solidFill>
                  <a:schemeClr val="tx1">
                    <a:lumMod val="65000"/>
                    <a:lumOff val="35000"/>
                  </a:schemeClr>
                </a:solidFill>
                <a:latin typeface="+mn-lt"/>
              </a:rPr>
              <a:t>	for the tessitura users within their departments. </a:t>
            </a:r>
            <a:br>
              <a:rPr lang="en-US" sz="1000" b="0" cap="all" dirty="0">
                <a:solidFill>
                  <a:schemeClr val="tx1">
                    <a:lumMod val="65000"/>
                    <a:lumOff val="35000"/>
                  </a:schemeClr>
                </a:solidFill>
                <a:latin typeface="+mn-lt"/>
              </a:rPr>
            </a:br>
            <a:br>
              <a:rPr lang="en-US" sz="1000" b="0" cap="all" dirty="0">
                <a:solidFill>
                  <a:schemeClr val="tx1">
                    <a:lumMod val="65000"/>
                    <a:lumOff val="35000"/>
                  </a:schemeClr>
                </a:solidFill>
                <a:latin typeface="+mn-lt"/>
              </a:rPr>
            </a:br>
            <a:r>
              <a:rPr lang="en-US" sz="1000" b="0" cap="all" dirty="0">
                <a:solidFill>
                  <a:schemeClr val="tx1">
                    <a:lumMod val="65000"/>
                    <a:lumOff val="35000"/>
                  </a:schemeClr>
                </a:solidFill>
                <a:latin typeface="+mn-lt"/>
              </a:rPr>
              <a:t>	-this was very helpful for me as I had a team instead of just me running around trying	to do all the testing for day to day things in each department as well as the other </a:t>
            </a:r>
            <a:br>
              <a:rPr lang="en-US" sz="1000" b="0" cap="all" dirty="0">
                <a:solidFill>
                  <a:schemeClr val="tx1">
                    <a:lumMod val="65000"/>
                    <a:lumOff val="35000"/>
                  </a:schemeClr>
                </a:solidFill>
                <a:latin typeface="+mn-lt"/>
              </a:rPr>
            </a:br>
            <a:r>
              <a:rPr lang="en-US" sz="1000" b="0" cap="all" dirty="0">
                <a:solidFill>
                  <a:schemeClr val="tx1">
                    <a:lumMod val="65000"/>
                    <a:lumOff val="35000"/>
                  </a:schemeClr>
                </a:solidFill>
                <a:latin typeface="+mn-lt"/>
              </a:rPr>
              <a:t>	things that I needed to make sure worked as the dba.</a:t>
            </a:r>
            <a:br>
              <a:rPr lang="en-US" sz="1300" b="0" cap="all" dirty="0">
                <a:solidFill>
                  <a:schemeClr val="tx1">
                    <a:lumMod val="65000"/>
                    <a:lumOff val="35000"/>
                  </a:schemeClr>
                </a:solidFill>
                <a:latin typeface="+mn-lt"/>
              </a:rPr>
            </a:br>
            <a:br>
              <a:rPr lang="en-US" sz="1300" b="0" cap="all" dirty="0">
                <a:solidFill>
                  <a:schemeClr val="tx1">
                    <a:lumMod val="65000"/>
                    <a:lumOff val="35000"/>
                  </a:schemeClr>
                </a:solidFill>
                <a:latin typeface="+mn-lt"/>
              </a:rPr>
            </a:br>
            <a:r>
              <a:rPr lang="en-US" sz="1300" b="0" cap="all" dirty="0">
                <a:solidFill>
                  <a:schemeClr val="tx1">
                    <a:lumMod val="65000"/>
                    <a:lumOff val="35000"/>
                  </a:schemeClr>
                </a:solidFill>
                <a:latin typeface="+mn-lt"/>
              </a:rPr>
              <a:t>-November 28</a:t>
            </a:r>
            <a:r>
              <a:rPr lang="en-US" sz="1300" b="0" cap="all" baseline="30000" dirty="0">
                <a:solidFill>
                  <a:schemeClr val="tx1">
                    <a:lumMod val="65000"/>
                    <a:lumOff val="35000"/>
                  </a:schemeClr>
                </a:solidFill>
                <a:latin typeface="+mn-lt"/>
              </a:rPr>
              <a:t>th</a:t>
            </a:r>
            <a:r>
              <a:rPr lang="en-US" sz="1300" b="0" cap="all" dirty="0">
                <a:solidFill>
                  <a:schemeClr val="tx1">
                    <a:lumMod val="65000"/>
                    <a:lumOff val="35000"/>
                  </a:schemeClr>
                </a:solidFill>
                <a:latin typeface="+mn-lt"/>
              </a:rPr>
              <a:t>: Prod upgrade to v.16 completed</a:t>
            </a:r>
            <a:br>
              <a:rPr lang="en-US" sz="1300" b="0" cap="all" dirty="0">
                <a:solidFill>
                  <a:schemeClr val="tx1">
                    <a:lumMod val="65000"/>
                    <a:lumOff val="35000"/>
                  </a:schemeClr>
                </a:solidFill>
                <a:latin typeface="+mn-lt"/>
              </a:rPr>
            </a:br>
            <a:br>
              <a:rPr lang="en-US" sz="1300" b="0" cap="all" dirty="0">
                <a:solidFill>
                  <a:schemeClr val="tx1">
                    <a:lumMod val="65000"/>
                    <a:lumOff val="35000"/>
                  </a:schemeClr>
                </a:solidFill>
                <a:latin typeface="+mn-lt"/>
              </a:rPr>
            </a:br>
            <a:r>
              <a:rPr lang="en-US" sz="1300" b="0" cap="all" dirty="0">
                <a:solidFill>
                  <a:schemeClr val="tx1">
                    <a:lumMod val="65000"/>
                    <a:lumOff val="35000"/>
                  </a:schemeClr>
                </a:solidFill>
                <a:latin typeface="+mn-lt"/>
              </a:rPr>
              <a:t>-November 28</a:t>
            </a:r>
            <a:r>
              <a:rPr lang="en-US" sz="1300" b="0" cap="all" baseline="30000" dirty="0">
                <a:solidFill>
                  <a:schemeClr val="tx1">
                    <a:lumMod val="65000"/>
                    <a:lumOff val="35000"/>
                  </a:schemeClr>
                </a:solidFill>
                <a:latin typeface="+mn-lt"/>
              </a:rPr>
              <a:t>th</a:t>
            </a:r>
            <a:r>
              <a:rPr lang="en-US" sz="1300" b="0" cap="all" dirty="0">
                <a:solidFill>
                  <a:schemeClr val="tx1">
                    <a:lumMod val="65000"/>
                    <a:lumOff val="35000"/>
                  </a:schemeClr>
                </a:solidFill>
                <a:latin typeface="+mn-lt"/>
              </a:rPr>
              <a:t> to December 12</a:t>
            </a:r>
            <a:r>
              <a:rPr lang="en-US" sz="1300" b="0" cap="all" baseline="30000" dirty="0">
                <a:solidFill>
                  <a:schemeClr val="tx1">
                    <a:lumMod val="65000"/>
                    <a:lumOff val="35000"/>
                  </a:schemeClr>
                </a:solidFill>
                <a:latin typeface="+mn-lt"/>
              </a:rPr>
              <a:t>th</a:t>
            </a:r>
            <a:r>
              <a:rPr lang="en-US" sz="1300" b="0" cap="all" dirty="0">
                <a:solidFill>
                  <a:schemeClr val="tx1">
                    <a:lumMod val="65000"/>
                    <a:lumOff val="35000"/>
                  </a:schemeClr>
                </a:solidFill>
                <a:latin typeface="+mn-lt"/>
              </a:rPr>
              <a:t>: Updates in prod, making sure everything was working, identifying issues. On December 12th, our upgrade ticket was closed.</a:t>
            </a:r>
            <a:endParaRPr lang="en-US" sz="1300" b="0" cap="all" dirty="0">
              <a:solidFill>
                <a:schemeClr val="tx1">
                  <a:lumMod val="65000"/>
                  <a:lumOff val="35000"/>
                </a:schemeClr>
              </a:solidFill>
            </a:endParaRPr>
          </a:p>
        </p:txBody>
      </p:sp>
      <p:sp>
        <p:nvSpPr>
          <p:cNvPr id="18" name="Rectangle 17">
            <a:extLst>
              <a:ext uri="{FF2B5EF4-FFF2-40B4-BE49-F238E27FC236}">
                <a16:creationId xmlns:a16="http://schemas.microsoft.com/office/drawing/2014/main" id="{55EDA2F5-6B28-478B-9AC4-43FE41E2B3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724838"/>
            <a:ext cx="12192000" cy="134771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701D712E-ABB9-4258-877D-9349C8577A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4790620"/>
            <a:ext cx="1006766" cy="121615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E7528E56-1447-4C98-882B-CE26279501A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390232" y="3396997"/>
            <a:ext cx="6858002"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27649754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ED69555-EE48-4B19-812B-4E1068DBF9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73754" y="0"/>
            <a:ext cx="4618246" cy="6858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57">
            <a:extLst>
              <a:ext uri="{FF2B5EF4-FFF2-40B4-BE49-F238E27FC236}">
                <a16:creationId xmlns:a16="http://schemas.microsoft.com/office/drawing/2014/main" id="{57AEB73D-F521-4B19-820F-12DB6BCC84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456113" y="31750"/>
            <a:ext cx="0" cy="1588"/>
          </a:xfrm>
          <a:custGeom>
            <a:avLst/>
            <a:gdLst/>
            <a:ahLst/>
            <a:cxnLst/>
            <a:rect l="0" t="0" r="r" b="b"/>
            <a:pathLst>
              <a:path w="2" h="2">
                <a:moveTo>
                  <a:pt x="0" y="0"/>
                </a:moveTo>
                <a:lnTo>
                  <a:pt x="2" y="0"/>
                </a:lnTo>
                <a:lnTo>
                  <a:pt x="0" y="2"/>
                </a:lnTo>
                <a:lnTo>
                  <a:pt x="0" y="0"/>
                </a:lnTo>
                <a:close/>
              </a:path>
            </a:pathLst>
          </a:custGeom>
          <a:solidFill>
            <a:srgbClr val="30466D"/>
          </a:solidFill>
          <a:ln w="0">
            <a:solidFill>
              <a:srgbClr val="30466D"/>
            </a:solidFill>
            <a:prstDash val="solid"/>
            <a:round/>
            <a:headEnd/>
            <a:tailEnd/>
          </a:ln>
        </p:spPr>
      </p:sp>
      <p:sp>
        <p:nvSpPr>
          <p:cNvPr id="12" name="Rectangle 11">
            <a:extLst>
              <a:ext uri="{FF2B5EF4-FFF2-40B4-BE49-F238E27FC236}">
                <a16:creationId xmlns:a16="http://schemas.microsoft.com/office/drawing/2014/main" id="{6B72EEBA-3A5D-41CE-8465-A45A0F65674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4101215" y="3396997"/>
            <a:ext cx="6858002"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4" name="Rectangle 13">
            <a:extLst>
              <a:ext uri="{FF2B5EF4-FFF2-40B4-BE49-F238E27FC236}">
                <a16:creationId xmlns:a16="http://schemas.microsoft.com/office/drawing/2014/main" id="{EA164D6B-6878-4B9F-A2D0-985D39B17B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4413CD7F-736E-4AF7-AB2B-473CAA9E1D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38768" y="-2946"/>
            <a:ext cx="11153231" cy="4727782"/>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82108D1-89F4-48A4-87B8-11541BAA30C2}"/>
              </a:ext>
            </a:extLst>
          </p:cNvPr>
          <p:cNvSpPr>
            <a:spLocks noGrp="1"/>
          </p:cNvSpPr>
          <p:nvPr>
            <p:ph type="title"/>
          </p:nvPr>
        </p:nvSpPr>
        <p:spPr>
          <a:xfrm>
            <a:off x="1635102" y="148492"/>
            <a:ext cx="8791787" cy="4579289"/>
          </a:xfrm>
        </p:spPr>
        <p:txBody>
          <a:bodyPr vert="horz" lIns="109728" tIns="109728" rIns="109728" bIns="91440" rtlCol="0" anchor="b">
            <a:normAutofit fontScale="90000"/>
          </a:bodyPr>
          <a:lstStyle/>
          <a:p>
            <a:pPr>
              <a:lnSpc>
                <a:spcPct val="125000"/>
              </a:lnSpc>
            </a:pPr>
            <a:br>
              <a:rPr lang="en-US" sz="1300" b="0" cap="all" dirty="0">
                <a:solidFill>
                  <a:schemeClr val="tx1">
                    <a:lumMod val="65000"/>
                    <a:lumOff val="35000"/>
                  </a:schemeClr>
                </a:solidFill>
                <a:latin typeface="+mn-lt"/>
              </a:rPr>
            </a:br>
            <a:br>
              <a:rPr lang="en-US" sz="1300" b="0" cap="all" dirty="0">
                <a:solidFill>
                  <a:schemeClr val="tx1">
                    <a:lumMod val="65000"/>
                    <a:lumOff val="35000"/>
                  </a:schemeClr>
                </a:solidFill>
                <a:latin typeface="+mn-lt"/>
              </a:rPr>
            </a:br>
            <a:br>
              <a:rPr lang="en-US" sz="1300" b="0" cap="all" dirty="0">
                <a:solidFill>
                  <a:schemeClr val="tx1">
                    <a:lumMod val="65000"/>
                    <a:lumOff val="35000"/>
                  </a:schemeClr>
                </a:solidFill>
                <a:latin typeface="+mn-lt"/>
              </a:rPr>
            </a:br>
            <a:br>
              <a:rPr lang="en-US" sz="1300" b="0" cap="all" dirty="0">
                <a:solidFill>
                  <a:schemeClr val="tx1">
                    <a:lumMod val="65000"/>
                    <a:lumOff val="35000"/>
                  </a:schemeClr>
                </a:solidFill>
                <a:latin typeface="+mn-lt"/>
              </a:rPr>
            </a:br>
            <a:br>
              <a:rPr lang="en-US" sz="1300" b="0" cap="all" dirty="0">
                <a:solidFill>
                  <a:schemeClr val="tx1">
                    <a:lumMod val="65000"/>
                    <a:lumOff val="35000"/>
                  </a:schemeClr>
                </a:solidFill>
                <a:latin typeface="+mn-lt"/>
              </a:rPr>
            </a:br>
            <a:br>
              <a:rPr lang="en-US" sz="1300" b="0" cap="all" dirty="0">
                <a:solidFill>
                  <a:schemeClr val="tx1">
                    <a:lumMod val="65000"/>
                    <a:lumOff val="35000"/>
                  </a:schemeClr>
                </a:solidFill>
                <a:latin typeface="+mn-lt"/>
              </a:rPr>
            </a:br>
            <a:br>
              <a:rPr lang="en-US" sz="1300" b="0" cap="all" dirty="0">
                <a:solidFill>
                  <a:schemeClr val="tx1">
                    <a:lumMod val="65000"/>
                    <a:lumOff val="35000"/>
                  </a:schemeClr>
                </a:solidFill>
                <a:latin typeface="+mn-lt"/>
              </a:rPr>
            </a:br>
            <a:br>
              <a:rPr lang="en-US" sz="1300" b="0" cap="all" dirty="0">
                <a:solidFill>
                  <a:schemeClr val="tx1">
                    <a:lumMod val="65000"/>
                    <a:lumOff val="35000"/>
                  </a:schemeClr>
                </a:solidFill>
                <a:latin typeface="+mn-lt"/>
              </a:rPr>
            </a:br>
            <a:r>
              <a:rPr lang="en-US" sz="6000" b="0" cap="all" dirty="0">
                <a:solidFill>
                  <a:schemeClr val="tx1">
                    <a:lumMod val="65000"/>
                    <a:lumOff val="35000"/>
                  </a:schemeClr>
                </a:solidFill>
                <a:latin typeface="+mn-lt"/>
              </a:rPr>
              <a:t>Issues that </a:t>
            </a:r>
            <a:br>
              <a:rPr lang="en-US" sz="6000" b="0" cap="all" dirty="0">
                <a:solidFill>
                  <a:schemeClr val="tx1">
                    <a:lumMod val="65000"/>
                    <a:lumOff val="35000"/>
                  </a:schemeClr>
                </a:solidFill>
                <a:latin typeface="+mn-lt"/>
              </a:rPr>
            </a:br>
            <a:r>
              <a:rPr lang="en-US" sz="6000" b="0" cap="all" dirty="0">
                <a:solidFill>
                  <a:schemeClr val="tx1">
                    <a:lumMod val="65000"/>
                    <a:lumOff val="35000"/>
                  </a:schemeClr>
                </a:solidFill>
                <a:latin typeface="+mn-lt"/>
              </a:rPr>
              <a:t>we came across</a:t>
            </a:r>
            <a:br>
              <a:rPr lang="en-US" sz="2000" b="0" cap="all" dirty="0">
                <a:solidFill>
                  <a:schemeClr val="tx1">
                    <a:lumMod val="65000"/>
                    <a:lumOff val="35000"/>
                  </a:schemeClr>
                </a:solidFill>
                <a:latin typeface="+mn-lt"/>
              </a:rPr>
            </a:br>
            <a:br>
              <a:rPr lang="en-US" sz="2000" b="0" cap="all" dirty="0">
                <a:solidFill>
                  <a:schemeClr val="tx1">
                    <a:lumMod val="65000"/>
                    <a:lumOff val="35000"/>
                  </a:schemeClr>
                </a:solidFill>
                <a:latin typeface="+mn-lt"/>
              </a:rPr>
            </a:br>
            <a:br>
              <a:rPr lang="en-US" sz="2000" b="0" cap="all" dirty="0">
                <a:solidFill>
                  <a:schemeClr val="tx1">
                    <a:lumMod val="65000"/>
                    <a:lumOff val="35000"/>
                  </a:schemeClr>
                </a:solidFill>
                <a:latin typeface="+mn-lt"/>
              </a:rPr>
            </a:br>
            <a:br>
              <a:rPr lang="en-US" sz="2000" b="0" cap="all" dirty="0">
                <a:solidFill>
                  <a:schemeClr val="tx1">
                    <a:lumMod val="65000"/>
                    <a:lumOff val="35000"/>
                  </a:schemeClr>
                </a:solidFill>
                <a:latin typeface="+mn-lt"/>
              </a:rPr>
            </a:br>
            <a:endParaRPr lang="en-US" sz="1300" b="0" cap="all" dirty="0">
              <a:solidFill>
                <a:schemeClr val="tx1">
                  <a:lumMod val="65000"/>
                  <a:lumOff val="35000"/>
                </a:schemeClr>
              </a:solidFill>
            </a:endParaRPr>
          </a:p>
        </p:txBody>
      </p:sp>
      <p:sp>
        <p:nvSpPr>
          <p:cNvPr id="18" name="Rectangle 17">
            <a:extLst>
              <a:ext uri="{FF2B5EF4-FFF2-40B4-BE49-F238E27FC236}">
                <a16:creationId xmlns:a16="http://schemas.microsoft.com/office/drawing/2014/main" id="{55EDA2F5-6B28-478B-9AC4-43FE41E2B3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724838"/>
            <a:ext cx="12192000" cy="134771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701D712E-ABB9-4258-877D-9349C8577A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4790620"/>
            <a:ext cx="1006766" cy="121615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E7528E56-1447-4C98-882B-CE26279501A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390232" y="3396997"/>
            <a:ext cx="6858002"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21225677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ED69555-EE48-4B19-812B-4E1068DBF9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73754" y="0"/>
            <a:ext cx="4618246" cy="6858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57">
            <a:extLst>
              <a:ext uri="{FF2B5EF4-FFF2-40B4-BE49-F238E27FC236}">
                <a16:creationId xmlns:a16="http://schemas.microsoft.com/office/drawing/2014/main" id="{57AEB73D-F521-4B19-820F-12DB6BCC84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456113" y="31750"/>
            <a:ext cx="0" cy="1588"/>
          </a:xfrm>
          <a:custGeom>
            <a:avLst/>
            <a:gdLst/>
            <a:ahLst/>
            <a:cxnLst/>
            <a:rect l="0" t="0" r="r" b="b"/>
            <a:pathLst>
              <a:path w="2" h="2">
                <a:moveTo>
                  <a:pt x="0" y="0"/>
                </a:moveTo>
                <a:lnTo>
                  <a:pt x="2" y="0"/>
                </a:lnTo>
                <a:lnTo>
                  <a:pt x="0" y="2"/>
                </a:lnTo>
                <a:lnTo>
                  <a:pt x="0" y="0"/>
                </a:lnTo>
                <a:close/>
              </a:path>
            </a:pathLst>
          </a:custGeom>
          <a:solidFill>
            <a:srgbClr val="30466D"/>
          </a:solidFill>
          <a:ln w="0">
            <a:solidFill>
              <a:srgbClr val="30466D"/>
            </a:solidFill>
            <a:prstDash val="solid"/>
            <a:round/>
            <a:headEnd/>
            <a:tailEnd/>
          </a:ln>
        </p:spPr>
      </p:sp>
      <p:sp>
        <p:nvSpPr>
          <p:cNvPr id="12" name="Rectangle 11">
            <a:extLst>
              <a:ext uri="{FF2B5EF4-FFF2-40B4-BE49-F238E27FC236}">
                <a16:creationId xmlns:a16="http://schemas.microsoft.com/office/drawing/2014/main" id="{6B72EEBA-3A5D-41CE-8465-A45A0F65674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4101215" y="3396997"/>
            <a:ext cx="6858002"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4" name="Rectangle 13">
            <a:extLst>
              <a:ext uri="{FF2B5EF4-FFF2-40B4-BE49-F238E27FC236}">
                <a16:creationId xmlns:a16="http://schemas.microsoft.com/office/drawing/2014/main" id="{EA164D6B-6878-4B9F-A2D0-985D39B17B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4413CD7F-736E-4AF7-AB2B-473CAA9E1D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38768" y="-2946"/>
            <a:ext cx="11153231" cy="4727782"/>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82108D1-89F4-48A4-87B8-11541BAA30C2}"/>
              </a:ext>
            </a:extLst>
          </p:cNvPr>
          <p:cNvSpPr>
            <a:spLocks noGrp="1"/>
          </p:cNvSpPr>
          <p:nvPr>
            <p:ph type="title"/>
          </p:nvPr>
        </p:nvSpPr>
        <p:spPr>
          <a:xfrm>
            <a:off x="1635102" y="65088"/>
            <a:ext cx="8791787" cy="4662693"/>
          </a:xfrm>
        </p:spPr>
        <p:txBody>
          <a:bodyPr vert="horz" lIns="109728" tIns="109728" rIns="109728" bIns="91440" rtlCol="0" anchor="b">
            <a:normAutofit fontScale="90000"/>
          </a:bodyPr>
          <a:lstStyle/>
          <a:p>
            <a:pPr>
              <a:lnSpc>
                <a:spcPct val="125000"/>
              </a:lnSpc>
            </a:pPr>
            <a:br>
              <a:rPr lang="en-US" sz="1300" b="0" cap="all" dirty="0">
                <a:solidFill>
                  <a:schemeClr val="tx1">
                    <a:lumMod val="65000"/>
                    <a:lumOff val="35000"/>
                  </a:schemeClr>
                </a:solidFill>
                <a:latin typeface="+mn-lt"/>
              </a:rPr>
            </a:br>
            <a:br>
              <a:rPr lang="en-US" sz="1300" b="0" cap="all" dirty="0">
                <a:solidFill>
                  <a:schemeClr val="tx1">
                    <a:lumMod val="65000"/>
                    <a:lumOff val="35000"/>
                  </a:schemeClr>
                </a:solidFill>
                <a:latin typeface="+mn-lt"/>
              </a:rPr>
            </a:br>
            <a:br>
              <a:rPr lang="en-US" sz="1300" b="0" cap="all" dirty="0">
                <a:solidFill>
                  <a:schemeClr val="tx1">
                    <a:lumMod val="65000"/>
                    <a:lumOff val="35000"/>
                  </a:schemeClr>
                </a:solidFill>
                <a:latin typeface="+mn-lt"/>
              </a:rPr>
            </a:br>
            <a:br>
              <a:rPr lang="en-US" sz="1300" b="0" cap="all" dirty="0">
                <a:solidFill>
                  <a:schemeClr val="tx1">
                    <a:lumMod val="65000"/>
                    <a:lumOff val="35000"/>
                  </a:schemeClr>
                </a:solidFill>
                <a:latin typeface="+mn-lt"/>
              </a:rPr>
            </a:br>
            <a:br>
              <a:rPr lang="en-US" sz="1300" b="0" cap="all" dirty="0">
                <a:solidFill>
                  <a:schemeClr val="tx1">
                    <a:lumMod val="65000"/>
                    <a:lumOff val="35000"/>
                  </a:schemeClr>
                </a:solidFill>
                <a:latin typeface="+mn-lt"/>
              </a:rPr>
            </a:br>
            <a:br>
              <a:rPr lang="en-US" sz="1300" b="0" cap="all" dirty="0">
                <a:solidFill>
                  <a:schemeClr val="tx1">
                    <a:lumMod val="65000"/>
                    <a:lumOff val="35000"/>
                  </a:schemeClr>
                </a:solidFill>
                <a:latin typeface="+mn-lt"/>
              </a:rPr>
            </a:br>
            <a:br>
              <a:rPr lang="en-US" sz="1300" b="0" cap="all" dirty="0">
                <a:solidFill>
                  <a:schemeClr val="tx1">
                    <a:lumMod val="65000"/>
                    <a:lumOff val="35000"/>
                  </a:schemeClr>
                </a:solidFill>
                <a:latin typeface="+mn-lt"/>
              </a:rPr>
            </a:br>
            <a:br>
              <a:rPr lang="en-US" sz="1300" b="0" cap="all" dirty="0">
                <a:solidFill>
                  <a:schemeClr val="tx1">
                    <a:lumMod val="65000"/>
                    <a:lumOff val="35000"/>
                  </a:schemeClr>
                </a:solidFill>
                <a:latin typeface="+mn-lt"/>
              </a:rPr>
            </a:br>
            <a:br>
              <a:rPr lang="en-US" sz="1300" b="0" cap="all" dirty="0">
                <a:solidFill>
                  <a:schemeClr val="tx1">
                    <a:lumMod val="65000"/>
                    <a:lumOff val="35000"/>
                  </a:schemeClr>
                </a:solidFill>
                <a:latin typeface="+mn-lt"/>
              </a:rPr>
            </a:br>
            <a:br>
              <a:rPr lang="en-US" sz="1300" b="0" cap="all" dirty="0">
                <a:solidFill>
                  <a:schemeClr val="tx1">
                    <a:lumMod val="65000"/>
                    <a:lumOff val="35000"/>
                  </a:schemeClr>
                </a:solidFill>
                <a:latin typeface="+mn-lt"/>
              </a:rPr>
            </a:br>
            <a:br>
              <a:rPr lang="en-US" sz="1300" b="0" cap="all" dirty="0">
                <a:solidFill>
                  <a:schemeClr val="tx1">
                    <a:lumMod val="65000"/>
                    <a:lumOff val="35000"/>
                  </a:schemeClr>
                </a:solidFill>
                <a:latin typeface="+mn-lt"/>
              </a:rPr>
            </a:br>
            <a:br>
              <a:rPr lang="en-US" sz="1300" b="0" cap="all" dirty="0">
                <a:solidFill>
                  <a:schemeClr val="tx1">
                    <a:lumMod val="65000"/>
                    <a:lumOff val="35000"/>
                  </a:schemeClr>
                </a:solidFill>
                <a:latin typeface="+mn-lt"/>
              </a:rPr>
            </a:br>
            <a:r>
              <a:rPr lang="en-US" sz="2700" b="0" cap="all" dirty="0">
                <a:solidFill>
                  <a:schemeClr val="tx1">
                    <a:lumMod val="65000"/>
                    <a:lumOff val="35000"/>
                  </a:schemeClr>
                </a:solidFill>
                <a:latin typeface="+mn-lt"/>
              </a:rPr>
              <a:t>ANALYTICS</a:t>
            </a:r>
            <a:br>
              <a:rPr lang="en-US" sz="2200" b="0" cap="all" dirty="0">
                <a:solidFill>
                  <a:schemeClr val="tx1">
                    <a:lumMod val="65000"/>
                    <a:lumOff val="35000"/>
                  </a:schemeClr>
                </a:solidFill>
                <a:latin typeface="+mn-lt"/>
              </a:rPr>
            </a:br>
            <a:br>
              <a:rPr lang="en-US" sz="2000" b="0" cap="all" dirty="0">
                <a:solidFill>
                  <a:schemeClr val="tx1">
                    <a:lumMod val="65000"/>
                    <a:lumOff val="35000"/>
                  </a:schemeClr>
                </a:solidFill>
                <a:latin typeface="+mn-lt"/>
              </a:rPr>
            </a:br>
            <a:r>
              <a:rPr lang="en-US" sz="1800" b="0" cap="all" dirty="0">
                <a:solidFill>
                  <a:schemeClr val="tx1">
                    <a:lumMod val="65000"/>
                    <a:lumOff val="35000"/>
                  </a:schemeClr>
                </a:solidFill>
                <a:latin typeface="+mn-lt"/>
              </a:rPr>
              <a:t>Our analytics didn’t load properly</a:t>
            </a:r>
            <a:br>
              <a:rPr lang="en-US" sz="1300" b="0" cap="all" dirty="0">
                <a:solidFill>
                  <a:schemeClr val="tx1">
                    <a:lumMod val="65000"/>
                    <a:lumOff val="35000"/>
                  </a:schemeClr>
                </a:solidFill>
                <a:latin typeface="+mn-lt"/>
              </a:rPr>
            </a:br>
            <a:r>
              <a:rPr lang="en-US" sz="1300" b="0" cap="all" dirty="0">
                <a:solidFill>
                  <a:schemeClr val="tx1">
                    <a:lumMod val="65000"/>
                    <a:lumOff val="35000"/>
                  </a:schemeClr>
                </a:solidFill>
                <a:latin typeface="+mn-lt"/>
              </a:rPr>
              <a:t>Tessitura had to do a full reload of our analytics after our test upgrade. The day After, we tested some widgets that we use in box office to track sales and they appeared to be correct so we moved on. </a:t>
            </a:r>
            <a:br>
              <a:rPr lang="en-US" sz="1300" b="0" cap="all" dirty="0">
                <a:solidFill>
                  <a:schemeClr val="tx1">
                    <a:lumMod val="65000"/>
                    <a:lumOff val="35000"/>
                  </a:schemeClr>
                </a:solidFill>
                <a:latin typeface="+mn-lt"/>
              </a:rPr>
            </a:br>
            <a:br>
              <a:rPr lang="en-US" sz="1300" b="0" cap="all" dirty="0">
                <a:solidFill>
                  <a:schemeClr val="tx1">
                    <a:lumMod val="65000"/>
                    <a:lumOff val="35000"/>
                  </a:schemeClr>
                </a:solidFill>
                <a:latin typeface="+mn-lt"/>
              </a:rPr>
            </a:br>
            <a:r>
              <a:rPr lang="en-US" sz="1800" b="0" cap="all" dirty="0">
                <a:solidFill>
                  <a:schemeClr val="tx1">
                    <a:lumMod val="65000"/>
                    <a:lumOff val="35000"/>
                  </a:schemeClr>
                </a:solidFill>
                <a:latin typeface="+mn-lt"/>
              </a:rPr>
              <a:t>After we upgraded in prod, our Box Office Manager discovered a troubling issue</a:t>
            </a:r>
            <a:br>
              <a:rPr lang="en-US" sz="1300" b="0" cap="all" dirty="0">
                <a:solidFill>
                  <a:schemeClr val="tx1">
                    <a:lumMod val="65000"/>
                    <a:lumOff val="35000"/>
                  </a:schemeClr>
                </a:solidFill>
                <a:latin typeface="+mn-lt"/>
              </a:rPr>
            </a:br>
            <a:r>
              <a:rPr lang="en-US" sz="1300" b="0" cap="all" dirty="0">
                <a:solidFill>
                  <a:schemeClr val="tx1">
                    <a:lumMod val="65000"/>
                    <a:lumOff val="35000"/>
                  </a:schemeClr>
                </a:solidFill>
                <a:latin typeface="+mn-lt"/>
              </a:rPr>
              <a:t>the day after the upgrade, our sales for swan lake and peter pan looked like we’d expect them to, but in the days after she noticed that the sales were going backwards. Subscription sales were becoming less and less. We called this out as quite concerning to tessitura and they informed us that this was a known defect that is going to be resolved in v.16.0.5. As a work around, they implemented a fix in that we don’t just have an incremental analytics load every night, we do a full load every night as this issue is only happening with incremental loads. 	</a:t>
            </a:r>
            <a:endParaRPr lang="en-US" sz="1300" b="0" cap="all" dirty="0">
              <a:solidFill>
                <a:schemeClr val="tx1">
                  <a:lumMod val="65000"/>
                  <a:lumOff val="35000"/>
                </a:schemeClr>
              </a:solidFill>
            </a:endParaRPr>
          </a:p>
        </p:txBody>
      </p:sp>
      <p:sp>
        <p:nvSpPr>
          <p:cNvPr id="18" name="Rectangle 17">
            <a:extLst>
              <a:ext uri="{FF2B5EF4-FFF2-40B4-BE49-F238E27FC236}">
                <a16:creationId xmlns:a16="http://schemas.microsoft.com/office/drawing/2014/main" id="{55EDA2F5-6B28-478B-9AC4-43FE41E2B3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724838"/>
            <a:ext cx="12192000" cy="134771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701D712E-ABB9-4258-877D-9349C8577A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4790620"/>
            <a:ext cx="1006766" cy="121615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E7528E56-1447-4C98-882B-CE26279501A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390232" y="3396997"/>
            <a:ext cx="6858002"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17340440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ED69555-EE48-4B19-812B-4E1068DBF9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73754" y="0"/>
            <a:ext cx="4618246" cy="6858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57">
            <a:extLst>
              <a:ext uri="{FF2B5EF4-FFF2-40B4-BE49-F238E27FC236}">
                <a16:creationId xmlns:a16="http://schemas.microsoft.com/office/drawing/2014/main" id="{57AEB73D-F521-4B19-820F-12DB6BCC84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456113" y="31750"/>
            <a:ext cx="0" cy="1588"/>
          </a:xfrm>
          <a:custGeom>
            <a:avLst/>
            <a:gdLst/>
            <a:ahLst/>
            <a:cxnLst/>
            <a:rect l="0" t="0" r="r" b="b"/>
            <a:pathLst>
              <a:path w="2" h="2">
                <a:moveTo>
                  <a:pt x="0" y="0"/>
                </a:moveTo>
                <a:lnTo>
                  <a:pt x="2" y="0"/>
                </a:lnTo>
                <a:lnTo>
                  <a:pt x="0" y="2"/>
                </a:lnTo>
                <a:lnTo>
                  <a:pt x="0" y="0"/>
                </a:lnTo>
                <a:close/>
              </a:path>
            </a:pathLst>
          </a:custGeom>
          <a:solidFill>
            <a:srgbClr val="30466D"/>
          </a:solidFill>
          <a:ln w="0">
            <a:solidFill>
              <a:srgbClr val="30466D"/>
            </a:solidFill>
            <a:prstDash val="solid"/>
            <a:round/>
            <a:headEnd/>
            <a:tailEnd/>
          </a:ln>
        </p:spPr>
      </p:sp>
      <p:sp>
        <p:nvSpPr>
          <p:cNvPr id="12" name="Rectangle 11">
            <a:extLst>
              <a:ext uri="{FF2B5EF4-FFF2-40B4-BE49-F238E27FC236}">
                <a16:creationId xmlns:a16="http://schemas.microsoft.com/office/drawing/2014/main" id="{6B72EEBA-3A5D-41CE-8465-A45A0F65674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4101215" y="3396997"/>
            <a:ext cx="6858002"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4" name="Rectangle 13">
            <a:extLst>
              <a:ext uri="{FF2B5EF4-FFF2-40B4-BE49-F238E27FC236}">
                <a16:creationId xmlns:a16="http://schemas.microsoft.com/office/drawing/2014/main" id="{EA164D6B-6878-4B9F-A2D0-985D39B17B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4413CD7F-736E-4AF7-AB2B-473CAA9E1D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38768" y="-2946"/>
            <a:ext cx="11153231" cy="4727782"/>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82108D1-89F4-48A4-87B8-11541BAA30C2}"/>
              </a:ext>
            </a:extLst>
          </p:cNvPr>
          <p:cNvSpPr>
            <a:spLocks noGrp="1"/>
          </p:cNvSpPr>
          <p:nvPr>
            <p:ph type="title"/>
          </p:nvPr>
        </p:nvSpPr>
        <p:spPr>
          <a:xfrm>
            <a:off x="1635102" y="65088"/>
            <a:ext cx="8791787" cy="4662693"/>
          </a:xfrm>
        </p:spPr>
        <p:txBody>
          <a:bodyPr vert="horz" lIns="109728" tIns="109728" rIns="109728" bIns="91440" rtlCol="0" anchor="b">
            <a:normAutofit fontScale="90000"/>
          </a:bodyPr>
          <a:lstStyle/>
          <a:p>
            <a:pPr>
              <a:lnSpc>
                <a:spcPct val="125000"/>
              </a:lnSpc>
            </a:pPr>
            <a:br>
              <a:rPr lang="en-US" sz="1300" b="0" cap="all" dirty="0">
                <a:solidFill>
                  <a:schemeClr val="tx1">
                    <a:lumMod val="65000"/>
                    <a:lumOff val="35000"/>
                  </a:schemeClr>
                </a:solidFill>
                <a:latin typeface="+mn-lt"/>
              </a:rPr>
            </a:br>
            <a:br>
              <a:rPr lang="en-US" sz="1300" b="0" cap="all" dirty="0">
                <a:solidFill>
                  <a:schemeClr val="tx1">
                    <a:lumMod val="65000"/>
                    <a:lumOff val="35000"/>
                  </a:schemeClr>
                </a:solidFill>
                <a:latin typeface="+mn-lt"/>
              </a:rPr>
            </a:br>
            <a:br>
              <a:rPr lang="en-US" sz="1300" b="0" cap="all" dirty="0">
                <a:solidFill>
                  <a:schemeClr val="tx1">
                    <a:lumMod val="65000"/>
                    <a:lumOff val="35000"/>
                  </a:schemeClr>
                </a:solidFill>
                <a:latin typeface="+mn-lt"/>
              </a:rPr>
            </a:br>
            <a:br>
              <a:rPr lang="en-US" sz="1300" b="0" cap="all" dirty="0">
                <a:solidFill>
                  <a:schemeClr val="tx1">
                    <a:lumMod val="65000"/>
                    <a:lumOff val="35000"/>
                  </a:schemeClr>
                </a:solidFill>
                <a:latin typeface="+mn-lt"/>
              </a:rPr>
            </a:br>
            <a:br>
              <a:rPr lang="en-US" sz="1300" b="0" cap="all" dirty="0">
                <a:solidFill>
                  <a:schemeClr val="tx1">
                    <a:lumMod val="65000"/>
                    <a:lumOff val="35000"/>
                  </a:schemeClr>
                </a:solidFill>
                <a:latin typeface="+mn-lt"/>
              </a:rPr>
            </a:br>
            <a:br>
              <a:rPr lang="en-US" sz="1300" b="0" cap="all" dirty="0">
                <a:solidFill>
                  <a:schemeClr val="tx1">
                    <a:lumMod val="65000"/>
                    <a:lumOff val="35000"/>
                  </a:schemeClr>
                </a:solidFill>
                <a:latin typeface="+mn-lt"/>
              </a:rPr>
            </a:br>
            <a:br>
              <a:rPr lang="en-US" sz="1300" b="0" cap="all" dirty="0">
                <a:solidFill>
                  <a:schemeClr val="tx1">
                    <a:lumMod val="65000"/>
                    <a:lumOff val="35000"/>
                  </a:schemeClr>
                </a:solidFill>
                <a:latin typeface="+mn-lt"/>
              </a:rPr>
            </a:br>
            <a:br>
              <a:rPr lang="en-US" sz="1300" b="0" cap="all" dirty="0">
                <a:solidFill>
                  <a:schemeClr val="tx1">
                    <a:lumMod val="65000"/>
                    <a:lumOff val="35000"/>
                  </a:schemeClr>
                </a:solidFill>
                <a:latin typeface="+mn-lt"/>
              </a:rPr>
            </a:br>
            <a:br>
              <a:rPr lang="en-US" sz="1300" b="0" cap="all" dirty="0">
                <a:solidFill>
                  <a:schemeClr val="tx1">
                    <a:lumMod val="65000"/>
                    <a:lumOff val="35000"/>
                  </a:schemeClr>
                </a:solidFill>
                <a:latin typeface="+mn-lt"/>
              </a:rPr>
            </a:br>
            <a:br>
              <a:rPr lang="en-US" sz="1300" b="0" cap="all" dirty="0">
                <a:solidFill>
                  <a:schemeClr val="tx1">
                    <a:lumMod val="65000"/>
                    <a:lumOff val="35000"/>
                  </a:schemeClr>
                </a:solidFill>
                <a:latin typeface="+mn-lt"/>
              </a:rPr>
            </a:br>
            <a:br>
              <a:rPr lang="en-US" sz="1300" b="0" cap="all" dirty="0">
                <a:solidFill>
                  <a:schemeClr val="tx1">
                    <a:lumMod val="65000"/>
                    <a:lumOff val="35000"/>
                  </a:schemeClr>
                </a:solidFill>
                <a:latin typeface="+mn-lt"/>
              </a:rPr>
            </a:br>
            <a:br>
              <a:rPr lang="en-US" sz="1300" b="0" cap="all" dirty="0">
                <a:solidFill>
                  <a:schemeClr val="tx1">
                    <a:lumMod val="65000"/>
                    <a:lumOff val="35000"/>
                  </a:schemeClr>
                </a:solidFill>
                <a:latin typeface="+mn-lt"/>
              </a:rPr>
            </a:br>
            <a:r>
              <a:rPr lang="en-US" sz="2700" b="0" cap="all" dirty="0">
                <a:solidFill>
                  <a:schemeClr val="tx1">
                    <a:lumMod val="65000"/>
                    <a:lumOff val="35000"/>
                  </a:schemeClr>
                </a:solidFill>
                <a:latin typeface="+mn-lt"/>
              </a:rPr>
              <a:t>Custom reports and items</a:t>
            </a:r>
            <a:br>
              <a:rPr lang="en-US" sz="2200" b="0" cap="all" dirty="0">
                <a:solidFill>
                  <a:schemeClr val="tx1">
                    <a:lumMod val="65000"/>
                    <a:lumOff val="35000"/>
                  </a:schemeClr>
                </a:solidFill>
                <a:latin typeface="+mn-lt"/>
              </a:rPr>
            </a:br>
            <a:br>
              <a:rPr lang="en-US" sz="900" b="0" cap="all" dirty="0">
                <a:solidFill>
                  <a:schemeClr val="tx1">
                    <a:lumMod val="65000"/>
                    <a:lumOff val="35000"/>
                  </a:schemeClr>
                </a:solidFill>
                <a:latin typeface="+mn-lt"/>
              </a:rPr>
            </a:br>
            <a:r>
              <a:rPr lang="en-US" sz="1800" b="0" cap="all" dirty="0">
                <a:solidFill>
                  <a:schemeClr val="tx1">
                    <a:lumMod val="65000"/>
                    <a:lumOff val="35000"/>
                  </a:schemeClr>
                </a:solidFill>
                <a:latin typeface="+mn-lt"/>
              </a:rPr>
              <a:t>Custom School Reports</a:t>
            </a:r>
            <a:br>
              <a:rPr lang="en-US" sz="1300" b="0" cap="all" dirty="0">
                <a:solidFill>
                  <a:schemeClr val="tx1">
                    <a:lumMod val="65000"/>
                    <a:lumOff val="35000"/>
                  </a:schemeClr>
                </a:solidFill>
                <a:latin typeface="+mn-lt"/>
              </a:rPr>
            </a:br>
            <a:r>
              <a:rPr lang="en-US" sz="1300" b="0" cap="all" dirty="0">
                <a:solidFill>
                  <a:schemeClr val="tx1">
                    <a:lumMod val="65000"/>
                    <a:lumOff val="35000"/>
                  </a:schemeClr>
                </a:solidFill>
                <a:latin typeface="+mn-lt"/>
              </a:rPr>
              <a:t>We have several reports that were built custom for the RWB School. When I ran the customization check list before we upgraded, they were not flagged, and when we upgraded, they didn’t work. Two of them were able to be fixed within the ticket for v.16 and one needed to be addressed during consulting hours.</a:t>
            </a:r>
            <a:br>
              <a:rPr lang="en-US" sz="1300" b="0" cap="all" dirty="0">
                <a:solidFill>
                  <a:schemeClr val="tx1">
                    <a:lumMod val="65000"/>
                    <a:lumOff val="35000"/>
                  </a:schemeClr>
                </a:solidFill>
                <a:latin typeface="+mn-lt"/>
              </a:rPr>
            </a:br>
            <a:br>
              <a:rPr lang="en-US" sz="1300" b="0" cap="all" dirty="0">
                <a:solidFill>
                  <a:schemeClr val="tx1">
                    <a:lumMod val="65000"/>
                    <a:lumOff val="35000"/>
                  </a:schemeClr>
                </a:solidFill>
                <a:latin typeface="+mn-lt"/>
              </a:rPr>
            </a:br>
            <a:r>
              <a:rPr lang="en-US" sz="1800" b="0" cap="all" dirty="0">
                <a:solidFill>
                  <a:schemeClr val="tx1">
                    <a:lumMod val="65000"/>
                    <a:lumOff val="35000"/>
                  </a:schemeClr>
                </a:solidFill>
                <a:latin typeface="+mn-lt"/>
              </a:rPr>
              <a:t>CUSTOM BIRTHDAY FIELD</a:t>
            </a:r>
            <a:br>
              <a:rPr lang="en-US" sz="1300" b="0" cap="all" dirty="0">
                <a:solidFill>
                  <a:schemeClr val="tx1">
                    <a:lumMod val="65000"/>
                    <a:lumOff val="35000"/>
                  </a:schemeClr>
                </a:solidFill>
                <a:latin typeface="+mn-lt"/>
              </a:rPr>
            </a:br>
            <a:r>
              <a:rPr lang="en-US" sz="1300" b="0" cap="all" dirty="0">
                <a:solidFill>
                  <a:schemeClr val="tx1">
                    <a:lumMod val="65000"/>
                    <a:lumOff val="35000"/>
                  </a:schemeClr>
                </a:solidFill>
                <a:latin typeface="+mn-lt"/>
              </a:rPr>
              <a:t>We have a custom birthday field on our new constituent page that auto-populates a constituency if people qualify for our Under 34 program for cheaper tickets. IT also did not show up in the customization checklist and did not transfer over in our upgrade process. We are still waiting on this to be resolved.</a:t>
            </a:r>
            <a:br>
              <a:rPr lang="en-US" sz="1300" b="0" cap="all" dirty="0">
                <a:solidFill>
                  <a:schemeClr val="tx1">
                    <a:lumMod val="65000"/>
                    <a:lumOff val="35000"/>
                  </a:schemeClr>
                </a:solidFill>
                <a:latin typeface="+mn-lt"/>
              </a:rPr>
            </a:br>
            <a:br>
              <a:rPr lang="en-US" sz="1300" b="0" cap="all" dirty="0">
                <a:solidFill>
                  <a:schemeClr val="tx1">
                    <a:lumMod val="65000"/>
                    <a:lumOff val="35000"/>
                  </a:schemeClr>
                </a:solidFill>
                <a:latin typeface="+mn-lt"/>
              </a:rPr>
            </a:br>
            <a:r>
              <a:rPr lang="en-US" sz="1800" cap="all" dirty="0">
                <a:solidFill>
                  <a:schemeClr val="tx1">
                    <a:lumMod val="65000"/>
                    <a:lumOff val="35000"/>
                  </a:schemeClr>
                </a:solidFill>
                <a:latin typeface="+mn-lt"/>
              </a:rPr>
              <a:t>Tessitura is currently working on better ways to identify issues with customizations for the upgrade. </a:t>
            </a:r>
            <a:r>
              <a:rPr lang="en-US" sz="1300" b="0" cap="all" dirty="0">
                <a:solidFill>
                  <a:schemeClr val="tx1">
                    <a:lumMod val="65000"/>
                    <a:lumOff val="35000"/>
                  </a:schemeClr>
                </a:solidFill>
                <a:latin typeface="+mn-lt"/>
              </a:rPr>
              <a:t>	</a:t>
            </a:r>
            <a:endParaRPr lang="en-US" sz="1300" b="0" cap="all" dirty="0">
              <a:solidFill>
                <a:schemeClr val="tx1">
                  <a:lumMod val="65000"/>
                  <a:lumOff val="35000"/>
                </a:schemeClr>
              </a:solidFill>
            </a:endParaRPr>
          </a:p>
        </p:txBody>
      </p:sp>
      <p:sp>
        <p:nvSpPr>
          <p:cNvPr id="18" name="Rectangle 17">
            <a:extLst>
              <a:ext uri="{FF2B5EF4-FFF2-40B4-BE49-F238E27FC236}">
                <a16:creationId xmlns:a16="http://schemas.microsoft.com/office/drawing/2014/main" id="{55EDA2F5-6B28-478B-9AC4-43FE41E2B3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724838"/>
            <a:ext cx="12192000" cy="134771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701D712E-ABB9-4258-877D-9349C8577A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4790620"/>
            <a:ext cx="1006766" cy="121615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E7528E56-1447-4C98-882B-CE26279501A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390232" y="3396997"/>
            <a:ext cx="6858002"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01508729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ED69555-EE48-4B19-812B-4E1068DBF9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73754" y="0"/>
            <a:ext cx="4618246" cy="6858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57">
            <a:extLst>
              <a:ext uri="{FF2B5EF4-FFF2-40B4-BE49-F238E27FC236}">
                <a16:creationId xmlns:a16="http://schemas.microsoft.com/office/drawing/2014/main" id="{57AEB73D-F521-4B19-820F-12DB6BCC84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456113" y="31750"/>
            <a:ext cx="0" cy="1588"/>
          </a:xfrm>
          <a:custGeom>
            <a:avLst/>
            <a:gdLst/>
            <a:ahLst/>
            <a:cxnLst/>
            <a:rect l="0" t="0" r="r" b="b"/>
            <a:pathLst>
              <a:path w="2" h="2">
                <a:moveTo>
                  <a:pt x="0" y="0"/>
                </a:moveTo>
                <a:lnTo>
                  <a:pt x="2" y="0"/>
                </a:lnTo>
                <a:lnTo>
                  <a:pt x="0" y="2"/>
                </a:lnTo>
                <a:lnTo>
                  <a:pt x="0" y="0"/>
                </a:lnTo>
                <a:close/>
              </a:path>
            </a:pathLst>
          </a:custGeom>
          <a:solidFill>
            <a:srgbClr val="30466D"/>
          </a:solidFill>
          <a:ln w="0">
            <a:solidFill>
              <a:srgbClr val="30466D"/>
            </a:solidFill>
            <a:prstDash val="solid"/>
            <a:round/>
            <a:headEnd/>
            <a:tailEnd/>
          </a:ln>
        </p:spPr>
      </p:sp>
      <p:sp>
        <p:nvSpPr>
          <p:cNvPr id="12" name="Rectangle 11">
            <a:extLst>
              <a:ext uri="{FF2B5EF4-FFF2-40B4-BE49-F238E27FC236}">
                <a16:creationId xmlns:a16="http://schemas.microsoft.com/office/drawing/2014/main" id="{6B72EEBA-3A5D-41CE-8465-A45A0F65674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4101215" y="3396997"/>
            <a:ext cx="6858002"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4" name="Rectangle 13">
            <a:extLst>
              <a:ext uri="{FF2B5EF4-FFF2-40B4-BE49-F238E27FC236}">
                <a16:creationId xmlns:a16="http://schemas.microsoft.com/office/drawing/2014/main" id="{EA164D6B-6878-4B9F-A2D0-985D39B17B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4413CD7F-736E-4AF7-AB2B-473CAA9E1D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38768" y="-2946"/>
            <a:ext cx="11153231" cy="4727782"/>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82108D1-89F4-48A4-87B8-11541BAA30C2}"/>
              </a:ext>
            </a:extLst>
          </p:cNvPr>
          <p:cNvSpPr>
            <a:spLocks noGrp="1"/>
          </p:cNvSpPr>
          <p:nvPr>
            <p:ph type="title"/>
          </p:nvPr>
        </p:nvSpPr>
        <p:spPr>
          <a:xfrm>
            <a:off x="1635102" y="65088"/>
            <a:ext cx="8791787" cy="4662693"/>
          </a:xfrm>
        </p:spPr>
        <p:txBody>
          <a:bodyPr vert="horz" lIns="109728" tIns="109728" rIns="109728" bIns="91440" rtlCol="0" anchor="b">
            <a:normAutofit fontScale="90000"/>
          </a:bodyPr>
          <a:lstStyle/>
          <a:p>
            <a:pPr>
              <a:lnSpc>
                <a:spcPct val="125000"/>
              </a:lnSpc>
            </a:pPr>
            <a:br>
              <a:rPr lang="en-US" sz="1300" b="0" cap="all" dirty="0">
                <a:solidFill>
                  <a:schemeClr val="tx1">
                    <a:lumMod val="65000"/>
                    <a:lumOff val="35000"/>
                  </a:schemeClr>
                </a:solidFill>
                <a:latin typeface="+mn-lt"/>
              </a:rPr>
            </a:br>
            <a:br>
              <a:rPr lang="en-US" sz="1300" b="0" cap="all" dirty="0">
                <a:solidFill>
                  <a:schemeClr val="tx1">
                    <a:lumMod val="65000"/>
                    <a:lumOff val="35000"/>
                  </a:schemeClr>
                </a:solidFill>
                <a:latin typeface="+mn-lt"/>
              </a:rPr>
            </a:br>
            <a:br>
              <a:rPr lang="en-US" sz="1300" b="0" cap="all" dirty="0">
                <a:solidFill>
                  <a:schemeClr val="tx1">
                    <a:lumMod val="65000"/>
                    <a:lumOff val="35000"/>
                  </a:schemeClr>
                </a:solidFill>
                <a:latin typeface="+mn-lt"/>
              </a:rPr>
            </a:br>
            <a:br>
              <a:rPr lang="en-US" sz="1300" b="0" cap="all" dirty="0">
                <a:solidFill>
                  <a:schemeClr val="tx1">
                    <a:lumMod val="65000"/>
                    <a:lumOff val="35000"/>
                  </a:schemeClr>
                </a:solidFill>
                <a:latin typeface="+mn-lt"/>
              </a:rPr>
            </a:br>
            <a:br>
              <a:rPr lang="en-US" sz="1300" b="0" cap="all" dirty="0">
                <a:solidFill>
                  <a:schemeClr val="tx1">
                    <a:lumMod val="65000"/>
                    <a:lumOff val="35000"/>
                  </a:schemeClr>
                </a:solidFill>
                <a:latin typeface="+mn-lt"/>
              </a:rPr>
            </a:br>
            <a:br>
              <a:rPr lang="en-US" sz="1300" b="0" cap="all" dirty="0">
                <a:solidFill>
                  <a:schemeClr val="tx1">
                    <a:lumMod val="65000"/>
                    <a:lumOff val="35000"/>
                  </a:schemeClr>
                </a:solidFill>
                <a:latin typeface="+mn-lt"/>
              </a:rPr>
            </a:br>
            <a:br>
              <a:rPr lang="en-US" sz="1300" b="0" cap="all" dirty="0">
                <a:solidFill>
                  <a:schemeClr val="tx1">
                    <a:lumMod val="65000"/>
                    <a:lumOff val="35000"/>
                  </a:schemeClr>
                </a:solidFill>
                <a:latin typeface="+mn-lt"/>
              </a:rPr>
            </a:br>
            <a:br>
              <a:rPr lang="en-US" sz="1300" b="0" cap="all" dirty="0">
                <a:solidFill>
                  <a:schemeClr val="tx1">
                    <a:lumMod val="65000"/>
                    <a:lumOff val="35000"/>
                  </a:schemeClr>
                </a:solidFill>
                <a:latin typeface="+mn-lt"/>
              </a:rPr>
            </a:br>
            <a:r>
              <a:rPr lang="en-US" sz="2700" b="0" cap="all" dirty="0">
                <a:solidFill>
                  <a:schemeClr val="tx1">
                    <a:lumMod val="65000"/>
                    <a:lumOff val="35000"/>
                  </a:schemeClr>
                </a:solidFill>
                <a:latin typeface="+mn-lt"/>
              </a:rPr>
              <a:t>DUPICATE/MISSING VALUES IN LTR_TNEW_CUSTOM_FORM_DATA</a:t>
            </a:r>
            <a:br>
              <a:rPr lang="en-US" sz="2200" b="0" cap="all" dirty="0">
                <a:solidFill>
                  <a:schemeClr val="tx1">
                    <a:lumMod val="65000"/>
                    <a:lumOff val="35000"/>
                  </a:schemeClr>
                </a:solidFill>
                <a:latin typeface="+mn-lt"/>
              </a:rPr>
            </a:br>
            <a:br>
              <a:rPr lang="en-US" sz="900" b="0" cap="all" dirty="0">
                <a:solidFill>
                  <a:schemeClr val="tx1">
                    <a:lumMod val="65000"/>
                    <a:lumOff val="35000"/>
                  </a:schemeClr>
                </a:solidFill>
                <a:latin typeface="+mn-lt"/>
              </a:rPr>
            </a:br>
            <a:r>
              <a:rPr lang="en-US" sz="1800" b="0" cap="all" dirty="0">
                <a:solidFill>
                  <a:schemeClr val="tx1">
                    <a:lumMod val="65000"/>
                    <a:lumOff val="35000"/>
                  </a:schemeClr>
                </a:solidFill>
                <a:latin typeface="+mn-lt"/>
              </a:rPr>
              <a:t>CUSTOM FORM DATA WAS NOT REFRESHING FOR TNEW</a:t>
            </a:r>
            <a:br>
              <a:rPr lang="en-US" sz="1300" b="0" cap="all" dirty="0">
                <a:solidFill>
                  <a:schemeClr val="tx1">
                    <a:lumMod val="65000"/>
                    <a:lumOff val="35000"/>
                  </a:schemeClr>
                </a:solidFill>
                <a:latin typeface="+mn-lt"/>
              </a:rPr>
            </a:br>
            <a:r>
              <a:rPr lang="en-US" sz="1300" b="0" cap="all" dirty="0">
                <a:solidFill>
                  <a:schemeClr val="tx1">
                    <a:lumMod val="65000"/>
                    <a:lumOff val="35000"/>
                  </a:schemeClr>
                </a:solidFill>
                <a:latin typeface="+mn-lt"/>
              </a:rPr>
              <a:t>there was an issue where a couple fields were missing values. V.15 allowed the forms to reset, but v.16 did not. If you get this error, double check the table.</a:t>
            </a:r>
            <a:br>
              <a:rPr lang="en-US" sz="1300" b="0" cap="all" dirty="0">
                <a:solidFill>
                  <a:schemeClr val="tx1">
                    <a:lumMod val="65000"/>
                    <a:lumOff val="35000"/>
                  </a:schemeClr>
                </a:solidFill>
                <a:latin typeface="+mn-lt"/>
              </a:rPr>
            </a:br>
            <a:r>
              <a:rPr lang="en-US" sz="1300" b="0" cap="all" dirty="0">
                <a:solidFill>
                  <a:schemeClr val="tx1">
                    <a:lumMod val="65000"/>
                    <a:lumOff val="35000"/>
                  </a:schemeClr>
                </a:solidFill>
                <a:latin typeface="+mn-lt"/>
              </a:rPr>
              <a:t> </a:t>
            </a:r>
            <a:br>
              <a:rPr lang="en-US" sz="1300" b="0" cap="all" dirty="0">
                <a:solidFill>
                  <a:schemeClr val="tx1">
                    <a:lumMod val="65000"/>
                    <a:lumOff val="35000"/>
                  </a:schemeClr>
                </a:solidFill>
                <a:latin typeface="+mn-lt"/>
              </a:rPr>
            </a:br>
            <a:br>
              <a:rPr lang="en-US" sz="1300" b="0" cap="all" dirty="0">
                <a:solidFill>
                  <a:schemeClr val="tx1">
                    <a:lumMod val="65000"/>
                    <a:lumOff val="35000"/>
                  </a:schemeClr>
                </a:solidFill>
                <a:latin typeface="+mn-lt"/>
              </a:rPr>
            </a:br>
            <a:br>
              <a:rPr lang="en-US" sz="1300" b="0" cap="all" dirty="0">
                <a:solidFill>
                  <a:schemeClr val="tx1">
                    <a:lumMod val="65000"/>
                    <a:lumOff val="35000"/>
                  </a:schemeClr>
                </a:solidFill>
                <a:latin typeface="+mn-lt"/>
              </a:rPr>
            </a:br>
            <a:br>
              <a:rPr lang="en-US" sz="1300" b="0" cap="all" dirty="0">
                <a:solidFill>
                  <a:schemeClr val="tx1">
                    <a:lumMod val="65000"/>
                    <a:lumOff val="35000"/>
                  </a:schemeClr>
                </a:solidFill>
                <a:latin typeface="+mn-lt"/>
              </a:rPr>
            </a:br>
            <a:br>
              <a:rPr lang="en-US" sz="1300" b="0" cap="all" dirty="0">
                <a:solidFill>
                  <a:schemeClr val="tx1">
                    <a:lumMod val="65000"/>
                    <a:lumOff val="35000"/>
                  </a:schemeClr>
                </a:solidFill>
                <a:latin typeface="+mn-lt"/>
              </a:rPr>
            </a:br>
            <a:r>
              <a:rPr lang="en-US" sz="1800" b="0" cap="all" dirty="0">
                <a:solidFill>
                  <a:schemeClr val="tx1">
                    <a:lumMod val="65000"/>
                    <a:lumOff val="35000"/>
                  </a:schemeClr>
                </a:solidFill>
                <a:latin typeface="+mn-lt"/>
              </a:rPr>
              <a:t>CSI’S NOT SAVING from the website</a:t>
            </a:r>
            <a:br>
              <a:rPr lang="en-US" sz="1800" b="0" cap="all" dirty="0">
                <a:solidFill>
                  <a:schemeClr val="tx1">
                    <a:lumMod val="65000"/>
                    <a:lumOff val="35000"/>
                  </a:schemeClr>
                </a:solidFill>
                <a:latin typeface="+mn-lt"/>
              </a:rPr>
            </a:br>
            <a:r>
              <a:rPr lang="en-US" sz="1300" b="0" cap="all" dirty="0">
                <a:solidFill>
                  <a:schemeClr val="tx1">
                    <a:lumMod val="65000"/>
                    <a:lumOff val="35000"/>
                  </a:schemeClr>
                </a:solidFill>
                <a:latin typeface="+mn-lt"/>
              </a:rPr>
              <a:t>we use CSI’s to collect form data for school events. In this reference table, if items pointed to the same intended use have duplicate values in the “field name” column, the CSI will blip and not save. If this happens, you only have 2 weeks for tessitura to pull this data for you. Stay on top of open tickets or you will lose your information… Make it critical if you need to. </a:t>
            </a:r>
            <a:endParaRPr lang="en-US" sz="1300" b="0" cap="all" dirty="0">
              <a:solidFill>
                <a:schemeClr val="tx1">
                  <a:lumMod val="65000"/>
                  <a:lumOff val="35000"/>
                </a:schemeClr>
              </a:solidFill>
            </a:endParaRPr>
          </a:p>
        </p:txBody>
      </p:sp>
      <p:sp>
        <p:nvSpPr>
          <p:cNvPr id="18" name="Rectangle 17">
            <a:extLst>
              <a:ext uri="{FF2B5EF4-FFF2-40B4-BE49-F238E27FC236}">
                <a16:creationId xmlns:a16="http://schemas.microsoft.com/office/drawing/2014/main" id="{55EDA2F5-6B28-478B-9AC4-43FE41E2B3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724838"/>
            <a:ext cx="12192000" cy="134771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701D712E-ABB9-4258-877D-9349C8577A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4790620"/>
            <a:ext cx="1006766" cy="121615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E7528E56-1447-4C98-882B-CE26279501A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390232" y="3396997"/>
            <a:ext cx="6858002"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itle 1">
            <a:extLst>
              <a:ext uri="{FF2B5EF4-FFF2-40B4-BE49-F238E27FC236}">
                <a16:creationId xmlns:a16="http://schemas.microsoft.com/office/drawing/2014/main" id="{F5A33968-60A6-4DE3-B7D0-AFC58B97DBE8}"/>
              </a:ext>
            </a:extLst>
          </p:cNvPr>
          <p:cNvSpPr txBox="1">
            <a:spLocks/>
          </p:cNvSpPr>
          <p:nvPr/>
        </p:nvSpPr>
        <p:spPr>
          <a:xfrm>
            <a:off x="3046363" y="461007"/>
            <a:ext cx="2885143" cy="1200003"/>
          </a:xfrm>
          <a:prstGeom prst="rect">
            <a:avLst/>
          </a:prstGeom>
        </p:spPr>
        <p:txBody>
          <a:bodyPr vert="horz" lIns="109728" tIns="109728" rIns="109728" bIns="91440" rtlCol="0" anchor="b">
            <a:normAutofit fontScale="30000" lnSpcReduction="20000"/>
          </a:bodyPr>
          <a:lstStyle>
            <a:lvl1pPr algn="l" defTabSz="914400" rtl="0" eaLnBrk="1" latinLnBrk="0" hangingPunct="1">
              <a:lnSpc>
                <a:spcPct val="150000"/>
              </a:lnSpc>
              <a:spcBef>
                <a:spcPct val="0"/>
              </a:spcBef>
              <a:buNone/>
              <a:defRPr sz="3600" b="1" kern="1200" spc="150" baseline="0">
                <a:solidFill>
                  <a:schemeClr val="tx1">
                    <a:lumMod val="75000"/>
                    <a:lumOff val="25000"/>
                  </a:schemeClr>
                </a:solidFill>
                <a:latin typeface="+mj-lt"/>
                <a:ea typeface="+mj-ea"/>
                <a:cs typeface="+mj-cs"/>
              </a:defRPr>
            </a:lvl1pPr>
          </a:lstStyle>
          <a:p>
            <a:pPr>
              <a:lnSpc>
                <a:spcPct val="125000"/>
              </a:lnSpc>
            </a:pPr>
            <a:br>
              <a:rPr lang="en-US" sz="1300" b="0" cap="all">
                <a:solidFill>
                  <a:schemeClr val="tx1">
                    <a:lumMod val="65000"/>
                    <a:lumOff val="35000"/>
                  </a:schemeClr>
                </a:solidFill>
                <a:latin typeface="+mn-lt"/>
              </a:rPr>
            </a:br>
            <a:br>
              <a:rPr lang="en-US" sz="1300" b="0" cap="all">
                <a:solidFill>
                  <a:schemeClr val="tx1">
                    <a:lumMod val="65000"/>
                    <a:lumOff val="35000"/>
                  </a:schemeClr>
                </a:solidFill>
                <a:latin typeface="+mn-lt"/>
              </a:rPr>
            </a:br>
            <a:br>
              <a:rPr lang="en-US" sz="1300" b="0" cap="all">
                <a:solidFill>
                  <a:schemeClr val="tx1">
                    <a:lumMod val="65000"/>
                    <a:lumOff val="35000"/>
                  </a:schemeClr>
                </a:solidFill>
                <a:latin typeface="+mn-lt"/>
              </a:rPr>
            </a:br>
            <a:br>
              <a:rPr lang="en-US" sz="1300" b="0" cap="all">
                <a:solidFill>
                  <a:schemeClr val="tx1">
                    <a:lumMod val="65000"/>
                    <a:lumOff val="35000"/>
                  </a:schemeClr>
                </a:solidFill>
                <a:latin typeface="+mn-lt"/>
              </a:rPr>
            </a:br>
            <a:br>
              <a:rPr lang="en-US" sz="1300" b="0" cap="all">
                <a:solidFill>
                  <a:schemeClr val="tx1">
                    <a:lumMod val="65000"/>
                    <a:lumOff val="35000"/>
                  </a:schemeClr>
                </a:solidFill>
                <a:latin typeface="+mn-lt"/>
              </a:rPr>
            </a:br>
            <a:br>
              <a:rPr lang="en-US" sz="1300" b="0" cap="all">
                <a:solidFill>
                  <a:schemeClr val="tx1">
                    <a:lumMod val="65000"/>
                    <a:lumOff val="35000"/>
                  </a:schemeClr>
                </a:solidFill>
                <a:latin typeface="+mn-lt"/>
              </a:rPr>
            </a:br>
            <a:br>
              <a:rPr lang="en-US" sz="1300" b="0" cap="all">
                <a:solidFill>
                  <a:schemeClr val="tx1">
                    <a:lumMod val="65000"/>
                    <a:lumOff val="35000"/>
                  </a:schemeClr>
                </a:solidFill>
                <a:latin typeface="+mn-lt"/>
              </a:rPr>
            </a:br>
            <a:br>
              <a:rPr lang="en-US" sz="1300" b="0" cap="all">
                <a:solidFill>
                  <a:schemeClr val="tx1">
                    <a:lumMod val="65000"/>
                    <a:lumOff val="35000"/>
                  </a:schemeClr>
                </a:solidFill>
                <a:latin typeface="+mn-lt"/>
              </a:rPr>
            </a:br>
            <a:br>
              <a:rPr lang="en-US" sz="1300" b="0" cap="all">
                <a:solidFill>
                  <a:schemeClr val="tx1">
                    <a:lumMod val="65000"/>
                    <a:lumOff val="35000"/>
                  </a:schemeClr>
                </a:solidFill>
                <a:latin typeface="+mn-lt"/>
              </a:rPr>
            </a:br>
            <a:br>
              <a:rPr lang="en-US" sz="1300" b="0" cap="all">
                <a:solidFill>
                  <a:schemeClr val="tx1">
                    <a:lumMod val="65000"/>
                    <a:lumOff val="35000"/>
                  </a:schemeClr>
                </a:solidFill>
                <a:latin typeface="+mn-lt"/>
              </a:rPr>
            </a:br>
            <a:br>
              <a:rPr lang="en-US" sz="1300" b="0" cap="all">
                <a:solidFill>
                  <a:schemeClr val="tx1">
                    <a:lumMod val="65000"/>
                    <a:lumOff val="35000"/>
                  </a:schemeClr>
                </a:solidFill>
                <a:latin typeface="+mn-lt"/>
              </a:rPr>
            </a:br>
            <a:br>
              <a:rPr lang="en-US" sz="1300" b="0" cap="all">
                <a:solidFill>
                  <a:schemeClr val="tx1">
                    <a:lumMod val="65000"/>
                    <a:lumOff val="35000"/>
                  </a:schemeClr>
                </a:solidFill>
                <a:latin typeface="+mn-lt"/>
              </a:rPr>
            </a:br>
            <a:endParaRPr lang="en-US" sz="1300" b="0" cap="all" dirty="0">
              <a:solidFill>
                <a:schemeClr val="tx1">
                  <a:lumMod val="65000"/>
                  <a:lumOff val="35000"/>
                </a:schemeClr>
              </a:solidFill>
            </a:endParaRPr>
          </a:p>
        </p:txBody>
      </p:sp>
      <p:pic>
        <p:nvPicPr>
          <p:cNvPr id="4" name="Picture 2">
            <a:extLst>
              <a:ext uri="{FF2B5EF4-FFF2-40B4-BE49-F238E27FC236}">
                <a16:creationId xmlns:a16="http://schemas.microsoft.com/office/drawing/2014/main" id="{DEFBF9D8-7F45-B7D9-5EB4-86B1A27C56B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35100" y="2152461"/>
            <a:ext cx="4842991" cy="12765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9933364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ED69555-EE48-4B19-812B-4E1068DBF9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73754" y="0"/>
            <a:ext cx="4618246" cy="6858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57">
            <a:extLst>
              <a:ext uri="{FF2B5EF4-FFF2-40B4-BE49-F238E27FC236}">
                <a16:creationId xmlns:a16="http://schemas.microsoft.com/office/drawing/2014/main" id="{57AEB73D-F521-4B19-820F-12DB6BCC84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456113" y="31750"/>
            <a:ext cx="0" cy="1588"/>
          </a:xfrm>
          <a:custGeom>
            <a:avLst/>
            <a:gdLst/>
            <a:ahLst/>
            <a:cxnLst/>
            <a:rect l="0" t="0" r="r" b="b"/>
            <a:pathLst>
              <a:path w="2" h="2">
                <a:moveTo>
                  <a:pt x="0" y="0"/>
                </a:moveTo>
                <a:lnTo>
                  <a:pt x="2" y="0"/>
                </a:lnTo>
                <a:lnTo>
                  <a:pt x="0" y="2"/>
                </a:lnTo>
                <a:lnTo>
                  <a:pt x="0" y="0"/>
                </a:lnTo>
                <a:close/>
              </a:path>
            </a:pathLst>
          </a:custGeom>
          <a:solidFill>
            <a:srgbClr val="30466D"/>
          </a:solidFill>
          <a:ln w="0">
            <a:solidFill>
              <a:srgbClr val="30466D"/>
            </a:solidFill>
            <a:prstDash val="solid"/>
            <a:round/>
            <a:headEnd/>
            <a:tailEnd/>
          </a:ln>
        </p:spPr>
      </p:sp>
      <p:sp>
        <p:nvSpPr>
          <p:cNvPr id="12" name="Rectangle 11">
            <a:extLst>
              <a:ext uri="{FF2B5EF4-FFF2-40B4-BE49-F238E27FC236}">
                <a16:creationId xmlns:a16="http://schemas.microsoft.com/office/drawing/2014/main" id="{6B72EEBA-3A5D-41CE-8465-A45A0F65674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4101215" y="3396997"/>
            <a:ext cx="6858002"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4" name="Rectangle 13">
            <a:extLst>
              <a:ext uri="{FF2B5EF4-FFF2-40B4-BE49-F238E27FC236}">
                <a16:creationId xmlns:a16="http://schemas.microsoft.com/office/drawing/2014/main" id="{EA164D6B-6878-4B9F-A2D0-985D39B17B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4413CD7F-736E-4AF7-AB2B-473CAA9E1D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38768" y="-2946"/>
            <a:ext cx="11153231" cy="4727782"/>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82108D1-89F4-48A4-87B8-11541BAA30C2}"/>
              </a:ext>
            </a:extLst>
          </p:cNvPr>
          <p:cNvSpPr>
            <a:spLocks noGrp="1"/>
          </p:cNvSpPr>
          <p:nvPr>
            <p:ph type="title"/>
          </p:nvPr>
        </p:nvSpPr>
        <p:spPr>
          <a:xfrm>
            <a:off x="1635102" y="65088"/>
            <a:ext cx="8791787" cy="4662693"/>
          </a:xfrm>
        </p:spPr>
        <p:txBody>
          <a:bodyPr vert="horz" lIns="109728" tIns="109728" rIns="109728" bIns="91440" rtlCol="0" anchor="b">
            <a:normAutofit fontScale="90000"/>
          </a:bodyPr>
          <a:lstStyle/>
          <a:p>
            <a:pPr>
              <a:lnSpc>
                <a:spcPct val="125000"/>
              </a:lnSpc>
            </a:pPr>
            <a:br>
              <a:rPr lang="en-US" sz="1300" b="0" cap="all" dirty="0">
                <a:solidFill>
                  <a:schemeClr val="tx1">
                    <a:lumMod val="65000"/>
                    <a:lumOff val="35000"/>
                  </a:schemeClr>
                </a:solidFill>
                <a:latin typeface="+mn-lt"/>
              </a:rPr>
            </a:br>
            <a:br>
              <a:rPr lang="en-US" sz="1300" b="0" cap="all" dirty="0">
                <a:solidFill>
                  <a:schemeClr val="tx1">
                    <a:lumMod val="65000"/>
                    <a:lumOff val="35000"/>
                  </a:schemeClr>
                </a:solidFill>
                <a:latin typeface="+mn-lt"/>
              </a:rPr>
            </a:br>
            <a:br>
              <a:rPr lang="en-US" sz="1300" b="0" cap="all" dirty="0">
                <a:solidFill>
                  <a:schemeClr val="tx1">
                    <a:lumMod val="65000"/>
                    <a:lumOff val="35000"/>
                  </a:schemeClr>
                </a:solidFill>
                <a:latin typeface="+mn-lt"/>
              </a:rPr>
            </a:br>
            <a:br>
              <a:rPr lang="en-US" sz="1300" b="0" cap="all" dirty="0">
                <a:solidFill>
                  <a:schemeClr val="tx1">
                    <a:lumMod val="65000"/>
                    <a:lumOff val="35000"/>
                  </a:schemeClr>
                </a:solidFill>
                <a:latin typeface="+mn-lt"/>
              </a:rPr>
            </a:br>
            <a:br>
              <a:rPr lang="en-US" sz="1300" b="0" cap="all" dirty="0">
                <a:solidFill>
                  <a:schemeClr val="tx1">
                    <a:lumMod val="65000"/>
                    <a:lumOff val="35000"/>
                  </a:schemeClr>
                </a:solidFill>
                <a:latin typeface="+mn-lt"/>
              </a:rPr>
            </a:br>
            <a:br>
              <a:rPr lang="en-US" sz="1300" b="0" cap="all" dirty="0">
                <a:solidFill>
                  <a:schemeClr val="tx1">
                    <a:lumMod val="65000"/>
                    <a:lumOff val="35000"/>
                  </a:schemeClr>
                </a:solidFill>
                <a:latin typeface="+mn-lt"/>
              </a:rPr>
            </a:br>
            <a:br>
              <a:rPr lang="en-US" sz="1300" b="0" cap="all" dirty="0">
                <a:solidFill>
                  <a:schemeClr val="tx1">
                    <a:lumMod val="65000"/>
                    <a:lumOff val="35000"/>
                  </a:schemeClr>
                </a:solidFill>
                <a:latin typeface="+mn-lt"/>
              </a:rPr>
            </a:br>
            <a:br>
              <a:rPr lang="en-US" sz="1300" b="0" cap="all" dirty="0">
                <a:solidFill>
                  <a:schemeClr val="tx1">
                    <a:lumMod val="65000"/>
                    <a:lumOff val="35000"/>
                  </a:schemeClr>
                </a:solidFill>
                <a:latin typeface="+mn-lt"/>
              </a:rPr>
            </a:br>
            <a:br>
              <a:rPr lang="en-US" sz="1300" b="0" cap="all" dirty="0">
                <a:solidFill>
                  <a:schemeClr val="tx1">
                    <a:lumMod val="65000"/>
                    <a:lumOff val="35000"/>
                  </a:schemeClr>
                </a:solidFill>
                <a:latin typeface="+mn-lt"/>
              </a:rPr>
            </a:br>
            <a:r>
              <a:rPr lang="en-US" sz="2700" b="0" cap="all" dirty="0">
                <a:solidFill>
                  <a:schemeClr val="tx1">
                    <a:lumMod val="65000"/>
                    <a:lumOff val="35000"/>
                  </a:schemeClr>
                </a:solidFill>
                <a:latin typeface="+mn-lt"/>
              </a:rPr>
              <a:t>Canadian vs US DOLLARS</a:t>
            </a:r>
            <a:br>
              <a:rPr lang="en-US" sz="2200" b="0" cap="all" dirty="0">
                <a:solidFill>
                  <a:schemeClr val="tx1">
                    <a:lumMod val="65000"/>
                    <a:lumOff val="35000"/>
                  </a:schemeClr>
                </a:solidFill>
                <a:latin typeface="+mn-lt"/>
              </a:rPr>
            </a:br>
            <a:br>
              <a:rPr lang="en-US" sz="900" b="0" cap="all" dirty="0">
                <a:solidFill>
                  <a:schemeClr val="tx1">
                    <a:lumMod val="65000"/>
                    <a:lumOff val="35000"/>
                  </a:schemeClr>
                </a:solidFill>
                <a:latin typeface="+mn-lt"/>
              </a:rPr>
            </a:br>
            <a:r>
              <a:rPr lang="en-US" sz="1800" b="0" cap="all" dirty="0">
                <a:solidFill>
                  <a:schemeClr val="tx1">
                    <a:lumMod val="65000"/>
                    <a:lumOff val="35000"/>
                  </a:schemeClr>
                </a:solidFill>
                <a:latin typeface="+mn-lt"/>
              </a:rPr>
              <a:t>For my fellow Canadian orgs…</a:t>
            </a:r>
            <a:br>
              <a:rPr lang="en-US" sz="1300" b="0" cap="all" dirty="0">
                <a:solidFill>
                  <a:schemeClr val="tx1">
                    <a:lumMod val="65000"/>
                    <a:lumOff val="35000"/>
                  </a:schemeClr>
                </a:solidFill>
                <a:latin typeface="+mn-lt"/>
              </a:rPr>
            </a:br>
            <a:r>
              <a:rPr lang="en-US" sz="1300" b="0" cap="all" dirty="0">
                <a:solidFill>
                  <a:schemeClr val="tx1">
                    <a:lumMod val="65000"/>
                    <a:lumOff val="35000"/>
                  </a:schemeClr>
                </a:solidFill>
                <a:latin typeface="+mn-lt"/>
              </a:rPr>
              <a:t>on our </a:t>
            </a:r>
            <a:r>
              <a:rPr lang="en-US" sz="1300" b="0" cap="all" dirty="0" err="1">
                <a:solidFill>
                  <a:schemeClr val="tx1">
                    <a:lumMod val="65000"/>
                    <a:lumOff val="35000"/>
                  </a:schemeClr>
                </a:solidFill>
                <a:latin typeface="+mn-lt"/>
              </a:rPr>
              <a:t>tnew</a:t>
            </a:r>
            <a:r>
              <a:rPr lang="en-US" sz="1300" b="0" cap="all" dirty="0">
                <a:solidFill>
                  <a:schemeClr val="tx1">
                    <a:lumMod val="65000"/>
                    <a:lumOff val="35000"/>
                  </a:schemeClr>
                </a:solidFill>
                <a:latin typeface="+mn-lt"/>
              </a:rPr>
              <a:t> pages we noticed that it said “all orders are in US dollars”. This was a setting that was not displayed in v.15 but is now visible in v.16. </a:t>
            </a:r>
            <a:br>
              <a:rPr lang="en-US" sz="1300" b="0" cap="all" dirty="0">
                <a:solidFill>
                  <a:schemeClr val="tx1">
                    <a:lumMod val="65000"/>
                    <a:lumOff val="35000"/>
                  </a:schemeClr>
                </a:solidFill>
                <a:latin typeface="+mn-lt"/>
              </a:rPr>
            </a:br>
            <a:br>
              <a:rPr lang="en-US" sz="1300" b="0" cap="all" dirty="0">
                <a:solidFill>
                  <a:schemeClr val="tx1">
                    <a:lumMod val="65000"/>
                    <a:lumOff val="35000"/>
                  </a:schemeClr>
                </a:solidFill>
                <a:latin typeface="+mn-lt"/>
              </a:rPr>
            </a:br>
            <a:r>
              <a:rPr lang="en-US" sz="1300" b="0" cap="all" dirty="0">
                <a:solidFill>
                  <a:schemeClr val="tx1">
                    <a:lumMod val="65000"/>
                    <a:lumOff val="35000"/>
                  </a:schemeClr>
                </a:solidFill>
                <a:latin typeface="+mn-lt"/>
              </a:rPr>
              <a:t>Kyle was able to adjust our location settings and it changed to Canadian. It also corresponds in TNEW to one place in the component editor-Cart:</a:t>
            </a:r>
            <a:br>
              <a:rPr lang="en-US" sz="1300" b="0" cap="all" dirty="0">
                <a:solidFill>
                  <a:schemeClr val="tx1">
                    <a:lumMod val="65000"/>
                    <a:lumOff val="35000"/>
                  </a:schemeClr>
                </a:solidFill>
                <a:latin typeface="+mn-lt"/>
              </a:rPr>
            </a:br>
            <a:br>
              <a:rPr lang="en-US" sz="1300" b="0" cap="all" dirty="0">
                <a:solidFill>
                  <a:schemeClr val="tx1">
                    <a:lumMod val="65000"/>
                    <a:lumOff val="35000"/>
                  </a:schemeClr>
                </a:solidFill>
                <a:latin typeface="+mn-lt"/>
              </a:rPr>
            </a:br>
            <a:br>
              <a:rPr lang="en-US" sz="1300" b="0" cap="all" dirty="0">
                <a:solidFill>
                  <a:schemeClr val="tx1">
                    <a:lumMod val="65000"/>
                    <a:lumOff val="35000"/>
                  </a:schemeClr>
                </a:solidFill>
                <a:latin typeface="+mn-lt"/>
              </a:rPr>
            </a:br>
            <a:br>
              <a:rPr lang="en-US" sz="1300" b="0" cap="all" dirty="0">
                <a:solidFill>
                  <a:schemeClr val="tx1">
                    <a:lumMod val="65000"/>
                    <a:lumOff val="35000"/>
                  </a:schemeClr>
                </a:solidFill>
                <a:latin typeface="+mn-lt"/>
              </a:rPr>
            </a:br>
            <a:br>
              <a:rPr lang="en-US" sz="1300" b="0" cap="all" dirty="0">
                <a:solidFill>
                  <a:schemeClr val="tx1">
                    <a:lumMod val="65000"/>
                    <a:lumOff val="35000"/>
                  </a:schemeClr>
                </a:solidFill>
                <a:latin typeface="+mn-lt"/>
              </a:rPr>
            </a:br>
            <a:br>
              <a:rPr lang="en-US" sz="1300" b="0" cap="all" dirty="0">
                <a:solidFill>
                  <a:schemeClr val="tx1">
                    <a:lumMod val="65000"/>
                    <a:lumOff val="35000"/>
                  </a:schemeClr>
                </a:solidFill>
                <a:latin typeface="+mn-lt"/>
              </a:rPr>
            </a:br>
            <a:br>
              <a:rPr lang="en-US" sz="1300" b="0" cap="all" dirty="0">
                <a:solidFill>
                  <a:schemeClr val="tx1">
                    <a:lumMod val="65000"/>
                    <a:lumOff val="35000"/>
                  </a:schemeClr>
                </a:solidFill>
                <a:latin typeface="+mn-lt"/>
              </a:rPr>
            </a:br>
            <a:br>
              <a:rPr lang="en-US" sz="1300" b="0" cap="all" dirty="0">
                <a:solidFill>
                  <a:schemeClr val="tx1">
                    <a:lumMod val="65000"/>
                    <a:lumOff val="35000"/>
                  </a:schemeClr>
                </a:solidFill>
                <a:latin typeface="+mn-lt"/>
              </a:rPr>
            </a:br>
            <a:br>
              <a:rPr lang="en-US" sz="1300" b="0" cap="all" dirty="0">
                <a:solidFill>
                  <a:schemeClr val="tx1">
                    <a:lumMod val="65000"/>
                    <a:lumOff val="35000"/>
                  </a:schemeClr>
                </a:solidFill>
                <a:latin typeface="+mn-lt"/>
              </a:rPr>
            </a:br>
            <a:br>
              <a:rPr lang="en-US" sz="1300" b="0" cap="all" dirty="0">
                <a:solidFill>
                  <a:schemeClr val="tx1">
                    <a:lumMod val="65000"/>
                    <a:lumOff val="35000"/>
                  </a:schemeClr>
                </a:solidFill>
                <a:latin typeface="+mn-lt"/>
              </a:rPr>
            </a:br>
            <a:r>
              <a:rPr lang="en-US" sz="1300" b="0" cap="all" dirty="0">
                <a:solidFill>
                  <a:schemeClr val="tx1">
                    <a:lumMod val="65000"/>
                    <a:lumOff val="35000"/>
                  </a:schemeClr>
                </a:solidFill>
                <a:latin typeface="+mn-lt"/>
              </a:rPr>
              <a:t>	</a:t>
            </a:r>
            <a:endParaRPr lang="en-US" sz="1300" b="0" cap="all" dirty="0">
              <a:solidFill>
                <a:schemeClr val="tx1">
                  <a:lumMod val="65000"/>
                  <a:lumOff val="35000"/>
                </a:schemeClr>
              </a:solidFill>
            </a:endParaRPr>
          </a:p>
        </p:txBody>
      </p:sp>
      <p:sp>
        <p:nvSpPr>
          <p:cNvPr id="18" name="Rectangle 17">
            <a:extLst>
              <a:ext uri="{FF2B5EF4-FFF2-40B4-BE49-F238E27FC236}">
                <a16:creationId xmlns:a16="http://schemas.microsoft.com/office/drawing/2014/main" id="{55EDA2F5-6B28-478B-9AC4-43FE41E2B3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724838"/>
            <a:ext cx="12192000" cy="134771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701D712E-ABB9-4258-877D-9349C8577A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4790620"/>
            <a:ext cx="1006766" cy="121615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E7528E56-1447-4C98-882B-CE26279501A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390232" y="3396997"/>
            <a:ext cx="6858002"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8D8F6335-3B8D-A837-35E9-610EA4B3CA1C}"/>
              </a:ext>
            </a:extLst>
          </p:cNvPr>
          <p:cNvPicPr>
            <a:picLocks noChangeAspect="1"/>
          </p:cNvPicPr>
          <p:nvPr/>
        </p:nvPicPr>
        <p:blipFill>
          <a:blip r:embed="rId2"/>
          <a:stretch>
            <a:fillRect/>
          </a:stretch>
        </p:blipFill>
        <p:spPr>
          <a:xfrm>
            <a:off x="1704466" y="2396434"/>
            <a:ext cx="3435663" cy="1546048"/>
          </a:xfrm>
          <a:prstGeom prst="rect">
            <a:avLst/>
          </a:prstGeom>
        </p:spPr>
      </p:pic>
      <p:pic>
        <p:nvPicPr>
          <p:cNvPr id="6" name="Picture 5">
            <a:extLst>
              <a:ext uri="{FF2B5EF4-FFF2-40B4-BE49-F238E27FC236}">
                <a16:creationId xmlns:a16="http://schemas.microsoft.com/office/drawing/2014/main" id="{2FC17BE7-B919-9EF9-71BC-0ABB4AE494F7}"/>
              </a:ext>
            </a:extLst>
          </p:cNvPr>
          <p:cNvPicPr>
            <a:picLocks noChangeAspect="1"/>
          </p:cNvPicPr>
          <p:nvPr/>
        </p:nvPicPr>
        <p:blipFill>
          <a:blip r:embed="rId3"/>
          <a:stretch>
            <a:fillRect/>
          </a:stretch>
        </p:blipFill>
        <p:spPr>
          <a:xfrm>
            <a:off x="5412921" y="2396434"/>
            <a:ext cx="5275225" cy="2054029"/>
          </a:xfrm>
          <a:prstGeom prst="rect">
            <a:avLst/>
          </a:prstGeom>
        </p:spPr>
      </p:pic>
    </p:spTree>
    <p:extLst>
      <p:ext uri="{BB962C8B-B14F-4D97-AF65-F5344CB8AC3E}">
        <p14:creationId xmlns:p14="http://schemas.microsoft.com/office/powerpoint/2010/main" val="123684250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ED69555-EE48-4B19-812B-4E1068DBF9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73754" y="0"/>
            <a:ext cx="4618246" cy="6858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57">
            <a:extLst>
              <a:ext uri="{FF2B5EF4-FFF2-40B4-BE49-F238E27FC236}">
                <a16:creationId xmlns:a16="http://schemas.microsoft.com/office/drawing/2014/main" id="{57AEB73D-F521-4B19-820F-12DB6BCC84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456113" y="31750"/>
            <a:ext cx="0" cy="1588"/>
          </a:xfrm>
          <a:custGeom>
            <a:avLst/>
            <a:gdLst/>
            <a:ahLst/>
            <a:cxnLst/>
            <a:rect l="0" t="0" r="r" b="b"/>
            <a:pathLst>
              <a:path w="2" h="2">
                <a:moveTo>
                  <a:pt x="0" y="0"/>
                </a:moveTo>
                <a:lnTo>
                  <a:pt x="2" y="0"/>
                </a:lnTo>
                <a:lnTo>
                  <a:pt x="0" y="2"/>
                </a:lnTo>
                <a:lnTo>
                  <a:pt x="0" y="0"/>
                </a:lnTo>
                <a:close/>
              </a:path>
            </a:pathLst>
          </a:custGeom>
          <a:solidFill>
            <a:srgbClr val="30466D"/>
          </a:solidFill>
          <a:ln w="0">
            <a:solidFill>
              <a:srgbClr val="30466D"/>
            </a:solidFill>
            <a:prstDash val="solid"/>
            <a:round/>
            <a:headEnd/>
            <a:tailEnd/>
          </a:ln>
        </p:spPr>
      </p:sp>
      <p:sp>
        <p:nvSpPr>
          <p:cNvPr id="12" name="Rectangle 11">
            <a:extLst>
              <a:ext uri="{FF2B5EF4-FFF2-40B4-BE49-F238E27FC236}">
                <a16:creationId xmlns:a16="http://schemas.microsoft.com/office/drawing/2014/main" id="{6B72EEBA-3A5D-41CE-8465-A45A0F65674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4101215" y="3396997"/>
            <a:ext cx="6858002"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4" name="Rectangle 13">
            <a:extLst>
              <a:ext uri="{FF2B5EF4-FFF2-40B4-BE49-F238E27FC236}">
                <a16:creationId xmlns:a16="http://schemas.microsoft.com/office/drawing/2014/main" id="{EA164D6B-6878-4B9F-A2D0-985D39B17B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4413CD7F-736E-4AF7-AB2B-473CAA9E1D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38768" y="-2946"/>
            <a:ext cx="11153231" cy="4727782"/>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82108D1-89F4-48A4-87B8-11541BAA30C2}"/>
              </a:ext>
            </a:extLst>
          </p:cNvPr>
          <p:cNvSpPr>
            <a:spLocks noGrp="1"/>
          </p:cNvSpPr>
          <p:nvPr>
            <p:ph type="title"/>
          </p:nvPr>
        </p:nvSpPr>
        <p:spPr>
          <a:xfrm>
            <a:off x="1635102" y="65088"/>
            <a:ext cx="8791787" cy="4662693"/>
          </a:xfrm>
        </p:spPr>
        <p:txBody>
          <a:bodyPr vert="horz" lIns="109728" tIns="109728" rIns="109728" bIns="91440" rtlCol="0" anchor="b">
            <a:normAutofit fontScale="90000"/>
          </a:bodyPr>
          <a:lstStyle/>
          <a:p>
            <a:pPr>
              <a:lnSpc>
                <a:spcPct val="125000"/>
              </a:lnSpc>
            </a:pPr>
            <a:br>
              <a:rPr lang="en-US" sz="1300" b="0" cap="all" dirty="0">
                <a:solidFill>
                  <a:schemeClr val="tx1">
                    <a:lumMod val="65000"/>
                    <a:lumOff val="35000"/>
                  </a:schemeClr>
                </a:solidFill>
                <a:latin typeface="+mn-lt"/>
              </a:rPr>
            </a:br>
            <a:br>
              <a:rPr lang="en-US" sz="1300" b="0" cap="all" dirty="0">
                <a:solidFill>
                  <a:schemeClr val="tx1">
                    <a:lumMod val="65000"/>
                    <a:lumOff val="35000"/>
                  </a:schemeClr>
                </a:solidFill>
                <a:latin typeface="+mn-lt"/>
              </a:rPr>
            </a:br>
            <a:br>
              <a:rPr lang="en-US" sz="1300" b="0" cap="all" dirty="0">
                <a:solidFill>
                  <a:schemeClr val="tx1">
                    <a:lumMod val="65000"/>
                    <a:lumOff val="35000"/>
                  </a:schemeClr>
                </a:solidFill>
                <a:latin typeface="+mn-lt"/>
              </a:rPr>
            </a:br>
            <a:br>
              <a:rPr lang="en-US" sz="1300" b="0" cap="all" dirty="0">
                <a:solidFill>
                  <a:schemeClr val="tx1">
                    <a:lumMod val="65000"/>
                    <a:lumOff val="35000"/>
                  </a:schemeClr>
                </a:solidFill>
                <a:latin typeface="+mn-lt"/>
              </a:rPr>
            </a:br>
            <a:br>
              <a:rPr lang="en-US" sz="1300" b="0" cap="all" dirty="0">
                <a:solidFill>
                  <a:schemeClr val="tx1">
                    <a:lumMod val="65000"/>
                    <a:lumOff val="35000"/>
                  </a:schemeClr>
                </a:solidFill>
                <a:latin typeface="+mn-lt"/>
              </a:rPr>
            </a:br>
            <a:br>
              <a:rPr lang="en-US" sz="1300" b="0" cap="all" dirty="0">
                <a:solidFill>
                  <a:schemeClr val="tx1">
                    <a:lumMod val="65000"/>
                    <a:lumOff val="35000"/>
                  </a:schemeClr>
                </a:solidFill>
                <a:latin typeface="+mn-lt"/>
              </a:rPr>
            </a:br>
            <a:br>
              <a:rPr lang="en-US" sz="1300" b="0" cap="all" dirty="0">
                <a:solidFill>
                  <a:schemeClr val="tx1">
                    <a:lumMod val="65000"/>
                    <a:lumOff val="35000"/>
                  </a:schemeClr>
                </a:solidFill>
                <a:latin typeface="+mn-lt"/>
              </a:rPr>
            </a:br>
            <a:br>
              <a:rPr lang="en-US" sz="1300" b="0" cap="all" dirty="0">
                <a:solidFill>
                  <a:schemeClr val="tx1">
                    <a:lumMod val="65000"/>
                    <a:lumOff val="35000"/>
                  </a:schemeClr>
                </a:solidFill>
                <a:latin typeface="+mn-lt"/>
              </a:rPr>
            </a:br>
            <a:br>
              <a:rPr lang="en-US" sz="1300" b="0" cap="all" dirty="0">
                <a:solidFill>
                  <a:schemeClr val="tx1">
                    <a:lumMod val="65000"/>
                    <a:lumOff val="35000"/>
                  </a:schemeClr>
                </a:solidFill>
                <a:latin typeface="+mn-lt"/>
              </a:rPr>
            </a:br>
            <a:br>
              <a:rPr lang="en-US" sz="1300" b="0" cap="all" dirty="0">
                <a:solidFill>
                  <a:schemeClr val="tx1">
                    <a:lumMod val="65000"/>
                    <a:lumOff val="35000"/>
                  </a:schemeClr>
                </a:solidFill>
                <a:latin typeface="+mn-lt"/>
              </a:rPr>
            </a:br>
            <a:br>
              <a:rPr lang="en-US" sz="1300" b="0" cap="all" dirty="0">
                <a:solidFill>
                  <a:schemeClr val="tx1">
                    <a:lumMod val="65000"/>
                    <a:lumOff val="35000"/>
                  </a:schemeClr>
                </a:solidFill>
                <a:latin typeface="+mn-lt"/>
              </a:rPr>
            </a:br>
            <a:br>
              <a:rPr lang="en-US" sz="1300" b="0" cap="all" dirty="0">
                <a:solidFill>
                  <a:schemeClr val="tx1">
                    <a:lumMod val="65000"/>
                    <a:lumOff val="35000"/>
                  </a:schemeClr>
                </a:solidFill>
                <a:latin typeface="+mn-lt"/>
              </a:rPr>
            </a:br>
            <a:r>
              <a:rPr lang="en-US" sz="2700" b="0" cap="all" dirty="0">
                <a:solidFill>
                  <a:schemeClr val="tx1">
                    <a:lumMod val="65000"/>
                    <a:lumOff val="35000"/>
                  </a:schemeClr>
                </a:solidFill>
                <a:latin typeface="+mn-lt"/>
              </a:rPr>
              <a:t>Marketing website issues</a:t>
            </a:r>
            <a:br>
              <a:rPr lang="en-US" sz="2200" b="0" cap="all" dirty="0">
                <a:solidFill>
                  <a:schemeClr val="tx1">
                    <a:lumMod val="65000"/>
                    <a:lumOff val="35000"/>
                  </a:schemeClr>
                </a:solidFill>
                <a:latin typeface="+mn-lt"/>
              </a:rPr>
            </a:br>
            <a:br>
              <a:rPr lang="en-US" sz="900" b="0" cap="all" dirty="0">
                <a:solidFill>
                  <a:schemeClr val="tx1">
                    <a:lumMod val="65000"/>
                    <a:lumOff val="35000"/>
                  </a:schemeClr>
                </a:solidFill>
                <a:latin typeface="+mn-lt"/>
              </a:rPr>
            </a:br>
            <a:r>
              <a:rPr lang="en-US" sz="1800" b="0" cap="all" dirty="0">
                <a:solidFill>
                  <a:schemeClr val="tx1">
                    <a:lumMod val="65000"/>
                    <a:lumOff val="35000"/>
                  </a:schemeClr>
                </a:solidFill>
                <a:latin typeface="+mn-lt"/>
              </a:rPr>
              <a:t>links broken after our full upgrade</a:t>
            </a:r>
            <a:br>
              <a:rPr lang="en-US" sz="1300" b="0" cap="all" dirty="0">
                <a:solidFill>
                  <a:schemeClr val="tx1">
                    <a:lumMod val="65000"/>
                    <a:lumOff val="35000"/>
                  </a:schemeClr>
                </a:solidFill>
                <a:latin typeface="+mn-lt"/>
              </a:rPr>
            </a:br>
            <a:r>
              <a:rPr lang="en-US" sz="1300" b="0" cap="all" dirty="0">
                <a:solidFill>
                  <a:schemeClr val="tx1">
                    <a:lumMod val="65000"/>
                    <a:lumOff val="35000"/>
                  </a:schemeClr>
                </a:solidFill>
                <a:latin typeface="+mn-lt"/>
              </a:rPr>
              <a:t>After our live upgrade was complete the “buy ticket” and “donate now” buttons were broken. This is not something we realized while testing as we do not have a marketing test site. Our links were old, set for old versions of TNEW. Update these links before you upgrade.</a:t>
            </a:r>
            <a:br>
              <a:rPr lang="en-US" sz="1300" b="0" cap="all" dirty="0">
                <a:solidFill>
                  <a:schemeClr val="tx1">
                    <a:lumMod val="65000"/>
                    <a:lumOff val="35000"/>
                  </a:schemeClr>
                </a:solidFill>
                <a:latin typeface="+mn-lt"/>
              </a:rPr>
            </a:br>
            <a:br>
              <a:rPr lang="en-US" sz="1300" b="0" cap="all" dirty="0">
                <a:solidFill>
                  <a:schemeClr val="tx1">
                    <a:lumMod val="65000"/>
                    <a:lumOff val="35000"/>
                  </a:schemeClr>
                </a:solidFill>
                <a:latin typeface="+mn-lt"/>
              </a:rPr>
            </a:br>
            <a:r>
              <a:rPr lang="en-US" sz="1800" b="0" cap="all" dirty="0">
                <a:solidFill>
                  <a:schemeClr val="tx1">
                    <a:lumMod val="65000"/>
                    <a:lumOff val="35000"/>
                  </a:schemeClr>
                </a:solidFill>
                <a:latin typeface="+mn-lt"/>
              </a:rPr>
              <a:t>WEBSITE WILL BE DOWN FOR YOUR LIVE UPGRADE</a:t>
            </a:r>
            <a:br>
              <a:rPr lang="en-US" sz="1300" b="0" cap="all" dirty="0">
                <a:solidFill>
                  <a:schemeClr val="tx1">
                    <a:lumMod val="65000"/>
                    <a:lumOff val="35000"/>
                  </a:schemeClr>
                </a:solidFill>
                <a:latin typeface="+mn-lt"/>
              </a:rPr>
            </a:br>
            <a:r>
              <a:rPr lang="en-US" sz="1300" b="0" cap="all" dirty="0">
                <a:solidFill>
                  <a:schemeClr val="tx1">
                    <a:lumMod val="65000"/>
                    <a:lumOff val="35000"/>
                  </a:schemeClr>
                </a:solidFill>
                <a:latin typeface="+mn-lt"/>
              </a:rPr>
              <a:t>This one is common sense, but it will interrupt sales. </a:t>
            </a:r>
            <a:br>
              <a:rPr lang="en-US" sz="1300" b="0" cap="all" dirty="0">
                <a:solidFill>
                  <a:schemeClr val="tx1">
                    <a:lumMod val="65000"/>
                    <a:lumOff val="35000"/>
                  </a:schemeClr>
                </a:solidFill>
                <a:latin typeface="+mn-lt"/>
              </a:rPr>
            </a:br>
            <a:r>
              <a:rPr lang="en-US" sz="1300" b="0" cap="all" dirty="0">
                <a:solidFill>
                  <a:schemeClr val="tx1">
                    <a:lumMod val="65000"/>
                    <a:lumOff val="35000"/>
                  </a:schemeClr>
                </a:solidFill>
                <a:latin typeface="+mn-lt"/>
              </a:rPr>
              <a:t>We did a post on socials to let people know </a:t>
            </a:r>
            <a:br>
              <a:rPr lang="en-US" sz="1300" b="0" cap="all" dirty="0">
                <a:solidFill>
                  <a:schemeClr val="tx1">
                    <a:lumMod val="65000"/>
                    <a:lumOff val="35000"/>
                  </a:schemeClr>
                </a:solidFill>
                <a:latin typeface="+mn-lt"/>
              </a:rPr>
            </a:br>
            <a:r>
              <a:rPr lang="en-US" sz="1300" b="0" cap="all" dirty="0">
                <a:solidFill>
                  <a:schemeClr val="tx1">
                    <a:lumMod val="65000"/>
                    <a:lumOff val="35000"/>
                  </a:schemeClr>
                </a:solidFill>
                <a:latin typeface="+mn-lt"/>
              </a:rPr>
              <a:t>when we’d be down and scheduled the upgrade for a time</a:t>
            </a:r>
            <a:br>
              <a:rPr lang="en-US" sz="1300" b="0" cap="all" dirty="0">
                <a:solidFill>
                  <a:schemeClr val="tx1">
                    <a:lumMod val="65000"/>
                    <a:lumOff val="35000"/>
                  </a:schemeClr>
                </a:solidFill>
                <a:latin typeface="+mn-lt"/>
              </a:rPr>
            </a:br>
            <a:r>
              <a:rPr lang="en-US" sz="1300" b="0" cap="all" dirty="0">
                <a:solidFill>
                  <a:schemeClr val="tx1">
                    <a:lumMod val="65000"/>
                    <a:lumOff val="35000"/>
                  </a:schemeClr>
                </a:solidFill>
                <a:latin typeface="+mn-lt"/>
              </a:rPr>
              <a:t>where we typically don’t have much website activity.</a:t>
            </a:r>
            <a:br>
              <a:rPr lang="en-US" sz="1300" b="0" cap="all" dirty="0">
                <a:solidFill>
                  <a:schemeClr val="tx1">
                    <a:lumMod val="65000"/>
                    <a:lumOff val="35000"/>
                  </a:schemeClr>
                </a:solidFill>
                <a:latin typeface="+mn-lt"/>
              </a:rPr>
            </a:br>
            <a:br>
              <a:rPr lang="en-US" sz="1300" b="0" cap="all" dirty="0">
                <a:solidFill>
                  <a:schemeClr val="tx1">
                    <a:lumMod val="65000"/>
                    <a:lumOff val="35000"/>
                  </a:schemeClr>
                </a:solidFill>
                <a:latin typeface="+mn-lt"/>
              </a:rPr>
            </a:br>
            <a:br>
              <a:rPr lang="en-US" sz="1300" b="0" cap="all" dirty="0">
                <a:solidFill>
                  <a:schemeClr val="tx1">
                    <a:lumMod val="65000"/>
                    <a:lumOff val="35000"/>
                  </a:schemeClr>
                </a:solidFill>
                <a:latin typeface="+mn-lt"/>
              </a:rPr>
            </a:br>
            <a:br>
              <a:rPr lang="en-US" sz="1300" b="0" cap="all" dirty="0">
                <a:solidFill>
                  <a:schemeClr val="tx1">
                    <a:lumMod val="65000"/>
                    <a:lumOff val="35000"/>
                  </a:schemeClr>
                </a:solidFill>
                <a:latin typeface="+mn-lt"/>
              </a:rPr>
            </a:br>
            <a:r>
              <a:rPr lang="en-US" sz="1300" b="0" cap="all" dirty="0">
                <a:solidFill>
                  <a:schemeClr val="tx1">
                    <a:lumMod val="65000"/>
                    <a:lumOff val="35000"/>
                  </a:schemeClr>
                </a:solidFill>
                <a:latin typeface="+mn-lt"/>
              </a:rPr>
              <a:t>	</a:t>
            </a:r>
            <a:endParaRPr lang="en-US" sz="1300" b="0" cap="all" dirty="0">
              <a:solidFill>
                <a:schemeClr val="tx1">
                  <a:lumMod val="65000"/>
                  <a:lumOff val="35000"/>
                </a:schemeClr>
              </a:solidFill>
            </a:endParaRPr>
          </a:p>
        </p:txBody>
      </p:sp>
      <p:sp>
        <p:nvSpPr>
          <p:cNvPr id="18" name="Rectangle 17">
            <a:extLst>
              <a:ext uri="{FF2B5EF4-FFF2-40B4-BE49-F238E27FC236}">
                <a16:creationId xmlns:a16="http://schemas.microsoft.com/office/drawing/2014/main" id="{55EDA2F5-6B28-478B-9AC4-43FE41E2B3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724838"/>
            <a:ext cx="12192000" cy="134771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701D712E-ABB9-4258-877D-9349C8577A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4790620"/>
            <a:ext cx="1006766" cy="121615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E7528E56-1447-4C98-882B-CE26279501A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390232" y="3396997"/>
            <a:ext cx="6858002"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C695AB25-8A1E-E353-DF82-BEB67FAC95F0}"/>
              </a:ext>
            </a:extLst>
          </p:cNvPr>
          <p:cNvPicPr>
            <a:picLocks noChangeAspect="1"/>
          </p:cNvPicPr>
          <p:nvPr/>
        </p:nvPicPr>
        <p:blipFill>
          <a:blip r:embed="rId2"/>
          <a:stretch>
            <a:fillRect/>
          </a:stretch>
        </p:blipFill>
        <p:spPr>
          <a:xfrm>
            <a:off x="8013969" y="2396434"/>
            <a:ext cx="2358200" cy="2137979"/>
          </a:xfrm>
          <a:prstGeom prst="rect">
            <a:avLst/>
          </a:prstGeom>
        </p:spPr>
      </p:pic>
    </p:spTree>
    <p:extLst>
      <p:ext uri="{BB962C8B-B14F-4D97-AF65-F5344CB8AC3E}">
        <p14:creationId xmlns:p14="http://schemas.microsoft.com/office/powerpoint/2010/main" val="161809226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ED69555-EE48-4B19-812B-4E1068DBF9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73754" y="0"/>
            <a:ext cx="4618246" cy="6858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57">
            <a:extLst>
              <a:ext uri="{FF2B5EF4-FFF2-40B4-BE49-F238E27FC236}">
                <a16:creationId xmlns:a16="http://schemas.microsoft.com/office/drawing/2014/main" id="{57AEB73D-F521-4B19-820F-12DB6BCC84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456113" y="31750"/>
            <a:ext cx="0" cy="1588"/>
          </a:xfrm>
          <a:custGeom>
            <a:avLst/>
            <a:gdLst/>
            <a:ahLst/>
            <a:cxnLst/>
            <a:rect l="0" t="0" r="r" b="b"/>
            <a:pathLst>
              <a:path w="2" h="2">
                <a:moveTo>
                  <a:pt x="0" y="0"/>
                </a:moveTo>
                <a:lnTo>
                  <a:pt x="2" y="0"/>
                </a:lnTo>
                <a:lnTo>
                  <a:pt x="0" y="2"/>
                </a:lnTo>
                <a:lnTo>
                  <a:pt x="0" y="0"/>
                </a:lnTo>
                <a:close/>
              </a:path>
            </a:pathLst>
          </a:custGeom>
          <a:solidFill>
            <a:srgbClr val="30466D"/>
          </a:solidFill>
          <a:ln w="0">
            <a:solidFill>
              <a:srgbClr val="30466D"/>
            </a:solidFill>
            <a:prstDash val="solid"/>
            <a:round/>
            <a:headEnd/>
            <a:tailEnd/>
          </a:ln>
        </p:spPr>
      </p:sp>
      <p:sp>
        <p:nvSpPr>
          <p:cNvPr id="12" name="Rectangle 11">
            <a:extLst>
              <a:ext uri="{FF2B5EF4-FFF2-40B4-BE49-F238E27FC236}">
                <a16:creationId xmlns:a16="http://schemas.microsoft.com/office/drawing/2014/main" id="{6B72EEBA-3A5D-41CE-8465-A45A0F65674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4101215" y="3396997"/>
            <a:ext cx="6858002"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4" name="Rectangle 13">
            <a:extLst>
              <a:ext uri="{FF2B5EF4-FFF2-40B4-BE49-F238E27FC236}">
                <a16:creationId xmlns:a16="http://schemas.microsoft.com/office/drawing/2014/main" id="{EA164D6B-6878-4B9F-A2D0-985D39B17B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4413CD7F-736E-4AF7-AB2B-473CAA9E1D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38768" y="-2946"/>
            <a:ext cx="11153231" cy="4727782"/>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82108D1-89F4-48A4-87B8-11541BAA30C2}"/>
              </a:ext>
            </a:extLst>
          </p:cNvPr>
          <p:cNvSpPr>
            <a:spLocks noGrp="1"/>
          </p:cNvSpPr>
          <p:nvPr>
            <p:ph type="title"/>
          </p:nvPr>
        </p:nvSpPr>
        <p:spPr>
          <a:xfrm>
            <a:off x="1635102" y="65088"/>
            <a:ext cx="8791787" cy="4662693"/>
          </a:xfrm>
        </p:spPr>
        <p:txBody>
          <a:bodyPr vert="horz" lIns="109728" tIns="109728" rIns="109728" bIns="91440" rtlCol="0" anchor="b">
            <a:normAutofit fontScale="90000"/>
          </a:bodyPr>
          <a:lstStyle/>
          <a:p>
            <a:pPr>
              <a:lnSpc>
                <a:spcPct val="125000"/>
              </a:lnSpc>
            </a:pPr>
            <a:br>
              <a:rPr lang="en-US" sz="1300" b="0" cap="all" dirty="0">
                <a:solidFill>
                  <a:schemeClr val="tx1">
                    <a:lumMod val="65000"/>
                    <a:lumOff val="35000"/>
                  </a:schemeClr>
                </a:solidFill>
                <a:latin typeface="+mn-lt"/>
              </a:rPr>
            </a:br>
            <a:br>
              <a:rPr lang="en-US" sz="1300" b="0" cap="all" dirty="0">
                <a:solidFill>
                  <a:schemeClr val="tx1">
                    <a:lumMod val="65000"/>
                    <a:lumOff val="35000"/>
                  </a:schemeClr>
                </a:solidFill>
                <a:latin typeface="+mn-lt"/>
              </a:rPr>
            </a:br>
            <a:br>
              <a:rPr lang="en-US" sz="1300" b="0" cap="all" dirty="0">
                <a:solidFill>
                  <a:schemeClr val="tx1">
                    <a:lumMod val="65000"/>
                    <a:lumOff val="35000"/>
                  </a:schemeClr>
                </a:solidFill>
                <a:latin typeface="+mn-lt"/>
              </a:rPr>
            </a:br>
            <a:br>
              <a:rPr lang="en-US" sz="1300" b="0" cap="all" dirty="0">
                <a:solidFill>
                  <a:schemeClr val="tx1">
                    <a:lumMod val="65000"/>
                    <a:lumOff val="35000"/>
                  </a:schemeClr>
                </a:solidFill>
                <a:latin typeface="+mn-lt"/>
              </a:rPr>
            </a:br>
            <a:br>
              <a:rPr lang="en-US" sz="1300" b="0" cap="all" dirty="0">
                <a:solidFill>
                  <a:schemeClr val="tx1">
                    <a:lumMod val="65000"/>
                    <a:lumOff val="35000"/>
                  </a:schemeClr>
                </a:solidFill>
                <a:latin typeface="+mn-lt"/>
              </a:rPr>
            </a:br>
            <a:br>
              <a:rPr lang="en-US" sz="1300" b="0" cap="all" dirty="0">
                <a:solidFill>
                  <a:schemeClr val="tx1">
                    <a:lumMod val="65000"/>
                    <a:lumOff val="35000"/>
                  </a:schemeClr>
                </a:solidFill>
                <a:latin typeface="+mn-lt"/>
              </a:rPr>
            </a:br>
            <a:br>
              <a:rPr lang="en-US" sz="1300" b="0" cap="all" dirty="0">
                <a:solidFill>
                  <a:schemeClr val="tx1">
                    <a:lumMod val="65000"/>
                    <a:lumOff val="35000"/>
                  </a:schemeClr>
                </a:solidFill>
                <a:latin typeface="+mn-lt"/>
              </a:rPr>
            </a:br>
            <a:br>
              <a:rPr lang="en-US" sz="1300" b="0" cap="all" dirty="0">
                <a:solidFill>
                  <a:schemeClr val="tx1">
                    <a:lumMod val="65000"/>
                    <a:lumOff val="35000"/>
                  </a:schemeClr>
                </a:solidFill>
                <a:latin typeface="+mn-lt"/>
              </a:rPr>
            </a:br>
            <a:br>
              <a:rPr lang="en-US" sz="1300" b="0" cap="all" dirty="0">
                <a:solidFill>
                  <a:schemeClr val="tx1">
                    <a:lumMod val="65000"/>
                    <a:lumOff val="35000"/>
                  </a:schemeClr>
                </a:solidFill>
                <a:latin typeface="+mn-lt"/>
              </a:rPr>
            </a:br>
            <a:br>
              <a:rPr lang="en-US" sz="1300" b="0" cap="all" dirty="0">
                <a:solidFill>
                  <a:schemeClr val="tx1">
                    <a:lumMod val="65000"/>
                    <a:lumOff val="35000"/>
                  </a:schemeClr>
                </a:solidFill>
                <a:latin typeface="+mn-lt"/>
              </a:rPr>
            </a:br>
            <a:br>
              <a:rPr lang="en-US" sz="1300" b="0" cap="all" dirty="0">
                <a:solidFill>
                  <a:schemeClr val="tx1">
                    <a:lumMod val="65000"/>
                    <a:lumOff val="35000"/>
                  </a:schemeClr>
                </a:solidFill>
                <a:latin typeface="+mn-lt"/>
              </a:rPr>
            </a:br>
            <a:br>
              <a:rPr lang="en-US" sz="1300" b="0" cap="all" dirty="0">
                <a:solidFill>
                  <a:schemeClr val="tx1">
                    <a:lumMod val="65000"/>
                    <a:lumOff val="35000"/>
                  </a:schemeClr>
                </a:solidFill>
                <a:latin typeface="+mn-lt"/>
              </a:rPr>
            </a:br>
            <a:r>
              <a:rPr lang="en-US" sz="2700" b="0" cap="all" dirty="0">
                <a:solidFill>
                  <a:schemeClr val="tx1">
                    <a:lumMod val="65000"/>
                    <a:lumOff val="35000"/>
                  </a:schemeClr>
                </a:solidFill>
                <a:latin typeface="+mn-lt"/>
              </a:rPr>
              <a:t>CSI REPORT DISPLAY ISSUES</a:t>
            </a:r>
            <a:br>
              <a:rPr lang="en-US" sz="2200" b="0" cap="all" dirty="0">
                <a:solidFill>
                  <a:schemeClr val="tx1">
                    <a:lumMod val="65000"/>
                    <a:lumOff val="35000"/>
                  </a:schemeClr>
                </a:solidFill>
                <a:latin typeface="+mn-lt"/>
              </a:rPr>
            </a:br>
            <a:br>
              <a:rPr lang="en-US" sz="900" b="0" cap="all" dirty="0">
                <a:solidFill>
                  <a:schemeClr val="tx1">
                    <a:lumMod val="65000"/>
                    <a:lumOff val="35000"/>
                  </a:schemeClr>
                </a:solidFill>
                <a:latin typeface="+mn-lt"/>
              </a:rPr>
            </a:br>
            <a:r>
              <a:rPr lang="en-US" sz="1800" b="0" cap="all" dirty="0">
                <a:solidFill>
                  <a:schemeClr val="tx1">
                    <a:lumMod val="65000"/>
                    <a:lumOff val="35000"/>
                  </a:schemeClr>
                </a:solidFill>
                <a:latin typeface="+mn-lt"/>
              </a:rPr>
              <a:t>Information is hidden within the application</a:t>
            </a:r>
            <a:br>
              <a:rPr lang="en-US" sz="1300" b="0" cap="all" dirty="0">
                <a:solidFill>
                  <a:schemeClr val="tx1">
                    <a:lumMod val="65000"/>
                    <a:lumOff val="35000"/>
                  </a:schemeClr>
                </a:solidFill>
                <a:latin typeface="+mn-lt"/>
              </a:rPr>
            </a:br>
            <a:r>
              <a:rPr lang="en-US" sz="1300" b="0" cap="all" dirty="0">
                <a:solidFill>
                  <a:schemeClr val="tx1">
                    <a:lumMod val="65000"/>
                    <a:lumOff val="35000"/>
                  </a:schemeClr>
                </a:solidFill>
                <a:latin typeface="+mn-lt"/>
              </a:rPr>
              <a:t>There is a current defect that when you pull a </a:t>
            </a:r>
            <a:r>
              <a:rPr lang="en-US" sz="1300" b="0" cap="all" dirty="0" err="1">
                <a:solidFill>
                  <a:schemeClr val="tx1">
                    <a:lumMod val="65000"/>
                    <a:lumOff val="35000"/>
                  </a:schemeClr>
                </a:solidFill>
                <a:latin typeface="+mn-lt"/>
              </a:rPr>
              <a:t>csi</a:t>
            </a:r>
            <a:r>
              <a:rPr lang="en-US" sz="1300" b="0" cap="all" dirty="0">
                <a:solidFill>
                  <a:schemeClr val="tx1">
                    <a:lumMod val="65000"/>
                    <a:lumOff val="35000"/>
                  </a:schemeClr>
                </a:solidFill>
                <a:latin typeface="+mn-lt"/>
              </a:rPr>
              <a:t> report it hides everything but the first line of the information within the application. You have to save it into excel and expand the cell to see the information.</a:t>
            </a:r>
            <a:br>
              <a:rPr lang="en-US" sz="1300" b="0" cap="all" dirty="0">
                <a:solidFill>
                  <a:schemeClr val="tx1">
                    <a:lumMod val="65000"/>
                    <a:lumOff val="35000"/>
                  </a:schemeClr>
                </a:solidFill>
                <a:latin typeface="+mn-lt"/>
              </a:rPr>
            </a:br>
            <a:br>
              <a:rPr lang="en-US" sz="1300" b="0" cap="all" dirty="0">
                <a:solidFill>
                  <a:schemeClr val="tx1">
                    <a:lumMod val="65000"/>
                    <a:lumOff val="35000"/>
                  </a:schemeClr>
                </a:solidFill>
                <a:latin typeface="+mn-lt"/>
              </a:rPr>
            </a:br>
            <a:br>
              <a:rPr lang="en-US" sz="1300" b="0" cap="all" dirty="0">
                <a:solidFill>
                  <a:schemeClr val="tx1">
                    <a:lumMod val="65000"/>
                    <a:lumOff val="35000"/>
                  </a:schemeClr>
                </a:solidFill>
                <a:latin typeface="+mn-lt"/>
              </a:rPr>
            </a:br>
            <a:br>
              <a:rPr lang="en-US" sz="1300" b="0" cap="all" dirty="0">
                <a:solidFill>
                  <a:schemeClr val="tx1">
                    <a:lumMod val="65000"/>
                    <a:lumOff val="35000"/>
                  </a:schemeClr>
                </a:solidFill>
                <a:latin typeface="+mn-lt"/>
              </a:rPr>
            </a:br>
            <a:br>
              <a:rPr lang="en-US" sz="1300" b="0" cap="all" dirty="0">
                <a:solidFill>
                  <a:schemeClr val="tx1">
                    <a:lumMod val="65000"/>
                    <a:lumOff val="35000"/>
                  </a:schemeClr>
                </a:solidFill>
                <a:latin typeface="+mn-lt"/>
              </a:rPr>
            </a:br>
            <a:br>
              <a:rPr lang="en-US" sz="1300" b="0" cap="all" dirty="0">
                <a:solidFill>
                  <a:schemeClr val="tx1">
                    <a:lumMod val="65000"/>
                    <a:lumOff val="35000"/>
                  </a:schemeClr>
                </a:solidFill>
                <a:latin typeface="+mn-lt"/>
              </a:rPr>
            </a:br>
            <a:br>
              <a:rPr lang="en-US" sz="1300" b="0" cap="all" dirty="0">
                <a:solidFill>
                  <a:schemeClr val="tx1">
                    <a:lumMod val="65000"/>
                    <a:lumOff val="35000"/>
                  </a:schemeClr>
                </a:solidFill>
                <a:latin typeface="+mn-lt"/>
              </a:rPr>
            </a:br>
            <a:br>
              <a:rPr lang="en-US" sz="1300" b="0" cap="all" dirty="0">
                <a:solidFill>
                  <a:schemeClr val="tx1">
                    <a:lumMod val="65000"/>
                    <a:lumOff val="35000"/>
                  </a:schemeClr>
                </a:solidFill>
                <a:latin typeface="+mn-lt"/>
              </a:rPr>
            </a:br>
            <a:br>
              <a:rPr lang="en-US" sz="1300" b="0" cap="all" dirty="0">
                <a:solidFill>
                  <a:schemeClr val="tx1">
                    <a:lumMod val="65000"/>
                    <a:lumOff val="35000"/>
                  </a:schemeClr>
                </a:solidFill>
                <a:latin typeface="+mn-lt"/>
              </a:rPr>
            </a:br>
            <a:br>
              <a:rPr lang="en-US" sz="1300" b="0" cap="all" dirty="0">
                <a:solidFill>
                  <a:schemeClr val="tx1">
                    <a:lumMod val="65000"/>
                    <a:lumOff val="35000"/>
                  </a:schemeClr>
                </a:solidFill>
                <a:latin typeface="+mn-lt"/>
              </a:rPr>
            </a:br>
            <a:br>
              <a:rPr lang="en-US" sz="1300" b="0" cap="all" dirty="0">
                <a:solidFill>
                  <a:schemeClr val="tx1">
                    <a:lumMod val="65000"/>
                    <a:lumOff val="35000"/>
                  </a:schemeClr>
                </a:solidFill>
                <a:latin typeface="+mn-lt"/>
              </a:rPr>
            </a:br>
            <a:br>
              <a:rPr lang="en-US" sz="1300" b="0" cap="all" dirty="0">
                <a:solidFill>
                  <a:schemeClr val="tx1">
                    <a:lumMod val="65000"/>
                    <a:lumOff val="35000"/>
                  </a:schemeClr>
                </a:solidFill>
                <a:latin typeface="+mn-lt"/>
              </a:rPr>
            </a:br>
            <a:br>
              <a:rPr lang="en-US" sz="1300" b="0" cap="all" dirty="0">
                <a:solidFill>
                  <a:schemeClr val="tx1">
                    <a:lumMod val="65000"/>
                    <a:lumOff val="35000"/>
                  </a:schemeClr>
                </a:solidFill>
                <a:latin typeface="+mn-lt"/>
              </a:rPr>
            </a:br>
            <a:r>
              <a:rPr lang="en-US" sz="1300" b="0" cap="all" dirty="0">
                <a:solidFill>
                  <a:schemeClr val="tx1">
                    <a:lumMod val="65000"/>
                    <a:lumOff val="35000"/>
                  </a:schemeClr>
                </a:solidFill>
                <a:latin typeface="+mn-lt"/>
              </a:rPr>
              <a:t>	</a:t>
            </a:r>
            <a:endParaRPr lang="en-US" sz="1300" b="0" cap="all" dirty="0">
              <a:solidFill>
                <a:schemeClr val="tx1">
                  <a:lumMod val="65000"/>
                  <a:lumOff val="35000"/>
                </a:schemeClr>
              </a:solidFill>
            </a:endParaRPr>
          </a:p>
        </p:txBody>
      </p:sp>
      <p:sp>
        <p:nvSpPr>
          <p:cNvPr id="18" name="Rectangle 17">
            <a:extLst>
              <a:ext uri="{FF2B5EF4-FFF2-40B4-BE49-F238E27FC236}">
                <a16:creationId xmlns:a16="http://schemas.microsoft.com/office/drawing/2014/main" id="{55EDA2F5-6B28-478B-9AC4-43FE41E2B3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724838"/>
            <a:ext cx="12192000" cy="134771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701D712E-ABB9-4258-877D-9349C8577A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4790620"/>
            <a:ext cx="1006766" cy="121615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E7528E56-1447-4C98-882B-CE26279501A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390232" y="3396997"/>
            <a:ext cx="6858002"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D2CD09F8-C29F-5E1A-4DBF-B3F0F671AF81}"/>
              </a:ext>
            </a:extLst>
          </p:cNvPr>
          <p:cNvPicPr>
            <a:picLocks noChangeAspect="1"/>
          </p:cNvPicPr>
          <p:nvPr/>
        </p:nvPicPr>
        <p:blipFill>
          <a:blip r:embed="rId2"/>
          <a:stretch>
            <a:fillRect/>
          </a:stretch>
        </p:blipFill>
        <p:spPr>
          <a:xfrm>
            <a:off x="1755869" y="1752819"/>
            <a:ext cx="9553575" cy="1219200"/>
          </a:xfrm>
          <a:prstGeom prst="rect">
            <a:avLst/>
          </a:prstGeom>
        </p:spPr>
      </p:pic>
      <p:pic>
        <p:nvPicPr>
          <p:cNvPr id="6" name="Picture 5">
            <a:extLst>
              <a:ext uri="{FF2B5EF4-FFF2-40B4-BE49-F238E27FC236}">
                <a16:creationId xmlns:a16="http://schemas.microsoft.com/office/drawing/2014/main" id="{21C736DA-BB9D-A0EC-B236-EB86CFEC786E}"/>
              </a:ext>
            </a:extLst>
          </p:cNvPr>
          <p:cNvPicPr>
            <a:picLocks noChangeAspect="1"/>
          </p:cNvPicPr>
          <p:nvPr/>
        </p:nvPicPr>
        <p:blipFill>
          <a:blip r:embed="rId3"/>
          <a:stretch>
            <a:fillRect/>
          </a:stretch>
        </p:blipFill>
        <p:spPr>
          <a:xfrm>
            <a:off x="1765111" y="3190657"/>
            <a:ext cx="9810750" cy="1390650"/>
          </a:xfrm>
          <a:prstGeom prst="rect">
            <a:avLst/>
          </a:prstGeom>
        </p:spPr>
      </p:pic>
    </p:spTree>
    <p:extLst>
      <p:ext uri="{BB962C8B-B14F-4D97-AF65-F5344CB8AC3E}">
        <p14:creationId xmlns:p14="http://schemas.microsoft.com/office/powerpoint/2010/main" val="318696039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ED69555-EE48-4B19-812B-4E1068DBF9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73754" y="0"/>
            <a:ext cx="4618246" cy="6858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57">
            <a:extLst>
              <a:ext uri="{FF2B5EF4-FFF2-40B4-BE49-F238E27FC236}">
                <a16:creationId xmlns:a16="http://schemas.microsoft.com/office/drawing/2014/main" id="{57AEB73D-F521-4B19-820F-12DB6BCC84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456113" y="31750"/>
            <a:ext cx="0" cy="1588"/>
          </a:xfrm>
          <a:custGeom>
            <a:avLst/>
            <a:gdLst/>
            <a:ahLst/>
            <a:cxnLst/>
            <a:rect l="0" t="0" r="r" b="b"/>
            <a:pathLst>
              <a:path w="2" h="2">
                <a:moveTo>
                  <a:pt x="0" y="0"/>
                </a:moveTo>
                <a:lnTo>
                  <a:pt x="2" y="0"/>
                </a:lnTo>
                <a:lnTo>
                  <a:pt x="0" y="2"/>
                </a:lnTo>
                <a:lnTo>
                  <a:pt x="0" y="0"/>
                </a:lnTo>
                <a:close/>
              </a:path>
            </a:pathLst>
          </a:custGeom>
          <a:solidFill>
            <a:srgbClr val="30466D"/>
          </a:solidFill>
          <a:ln w="0">
            <a:solidFill>
              <a:srgbClr val="30466D"/>
            </a:solidFill>
            <a:prstDash val="solid"/>
            <a:round/>
            <a:headEnd/>
            <a:tailEnd/>
          </a:ln>
        </p:spPr>
      </p:sp>
      <p:sp>
        <p:nvSpPr>
          <p:cNvPr id="12" name="Rectangle 11">
            <a:extLst>
              <a:ext uri="{FF2B5EF4-FFF2-40B4-BE49-F238E27FC236}">
                <a16:creationId xmlns:a16="http://schemas.microsoft.com/office/drawing/2014/main" id="{6B72EEBA-3A5D-41CE-8465-A45A0F65674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4101215" y="3396997"/>
            <a:ext cx="6858002"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4" name="Rectangle 13">
            <a:extLst>
              <a:ext uri="{FF2B5EF4-FFF2-40B4-BE49-F238E27FC236}">
                <a16:creationId xmlns:a16="http://schemas.microsoft.com/office/drawing/2014/main" id="{EA164D6B-6878-4B9F-A2D0-985D39B17B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4413CD7F-736E-4AF7-AB2B-473CAA9E1D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38768" y="-2946"/>
            <a:ext cx="11153231" cy="4727782"/>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82108D1-89F4-48A4-87B8-11541BAA30C2}"/>
              </a:ext>
            </a:extLst>
          </p:cNvPr>
          <p:cNvSpPr>
            <a:spLocks noGrp="1"/>
          </p:cNvSpPr>
          <p:nvPr>
            <p:ph type="title"/>
          </p:nvPr>
        </p:nvSpPr>
        <p:spPr>
          <a:xfrm>
            <a:off x="1635102" y="65088"/>
            <a:ext cx="8791787" cy="4662693"/>
          </a:xfrm>
        </p:spPr>
        <p:txBody>
          <a:bodyPr vert="horz" lIns="109728" tIns="109728" rIns="109728" bIns="91440" rtlCol="0" anchor="b">
            <a:normAutofit fontScale="90000"/>
          </a:bodyPr>
          <a:lstStyle/>
          <a:p>
            <a:pPr>
              <a:lnSpc>
                <a:spcPct val="125000"/>
              </a:lnSpc>
            </a:pPr>
            <a:br>
              <a:rPr lang="en-US" sz="1300" b="0" cap="all" dirty="0">
                <a:solidFill>
                  <a:schemeClr val="tx1">
                    <a:lumMod val="65000"/>
                    <a:lumOff val="35000"/>
                  </a:schemeClr>
                </a:solidFill>
                <a:latin typeface="+mn-lt"/>
              </a:rPr>
            </a:br>
            <a:br>
              <a:rPr lang="en-US" sz="1300" b="0" cap="all" dirty="0">
                <a:solidFill>
                  <a:schemeClr val="tx1">
                    <a:lumMod val="65000"/>
                    <a:lumOff val="35000"/>
                  </a:schemeClr>
                </a:solidFill>
                <a:latin typeface="+mn-lt"/>
              </a:rPr>
            </a:br>
            <a:br>
              <a:rPr lang="en-US" sz="1300" b="0" cap="all" dirty="0">
                <a:solidFill>
                  <a:schemeClr val="tx1">
                    <a:lumMod val="65000"/>
                    <a:lumOff val="35000"/>
                  </a:schemeClr>
                </a:solidFill>
                <a:latin typeface="+mn-lt"/>
              </a:rPr>
            </a:br>
            <a:br>
              <a:rPr lang="en-US" sz="1300" b="0" cap="all" dirty="0">
                <a:solidFill>
                  <a:schemeClr val="tx1">
                    <a:lumMod val="65000"/>
                    <a:lumOff val="35000"/>
                  </a:schemeClr>
                </a:solidFill>
                <a:latin typeface="+mn-lt"/>
              </a:rPr>
            </a:br>
            <a:br>
              <a:rPr lang="en-US" sz="1300" b="0" cap="all" dirty="0">
                <a:solidFill>
                  <a:schemeClr val="tx1">
                    <a:lumMod val="65000"/>
                    <a:lumOff val="35000"/>
                  </a:schemeClr>
                </a:solidFill>
                <a:latin typeface="+mn-lt"/>
              </a:rPr>
            </a:br>
            <a:br>
              <a:rPr lang="en-US" sz="1300" b="0" cap="all" dirty="0">
                <a:solidFill>
                  <a:schemeClr val="tx1">
                    <a:lumMod val="65000"/>
                    <a:lumOff val="35000"/>
                  </a:schemeClr>
                </a:solidFill>
                <a:latin typeface="+mn-lt"/>
              </a:rPr>
            </a:br>
            <a:br>
              <a:rPr lang="en-US" sz="1300" b="0" cap="all" dirty="0">
                <a:solidFill>
                  <a:schemeClr val="tx1">
                    <a:lumMod val="65000"/>
                    <a:lumOff val="35000"/>
                  </a:schemeClr>
                </a:solidFill>
                <a:latin typeface="+mn-lt"/>
              </a:rPr>
            </a:br>
            <a:br>
              <a:rPr lang="en-US" sz="1300" b="0" cap="all" dirty="0">
                <a:solidFill>
                  <a:schemeClr val="tx1">
                    <a:lumMod val="65000"/>
                    <a:lumOff val="35000"/>
                  </a:schemeClr>
                </a:solidFill>
                <a:latin typeface="+mn-lt"/>
              </a:rPr>
            </a:br>
            <a:br>
              <a:rPr lang="en-US" sz="1300" b="0" cap="all" dirty="0">
                <a:solidFill>
                  <a:schemeClr val="tx1">
                    <a:lumMod val="65000"/>
                    <a:lumOff val="35000"/>
                  </a:schemeClr>
                </a:solidFill>
                <a:latin typeface="+mn-lt"/>
              </a:rPr>
            </a:br>
            <a:br>
              <a:rPr lang="en-US" sz="1300" b="0" cap="all" dirty="0">
                <a:solidFill>
                  <a:schemeClr val="tx1">
                    <a:lumMod val="65000"/>
                    <a:lumOff val="35000"/>
                  </a:schemeClr>
                </a:solidFill>
                <a:latin typeface="+mn-lt"/>
              </a:rPr>
            </a:br>
            <a:br>
              <a:rPr lang="en-US" sz="1300" b="0" cap="all" dirty="0">
                <a:solidFill>
                  <a:schemeClr val="tx1">
                    <a:lumMod val="65000"/>
                    <a:lumOff val="35000"/>
                  </a:schemeClr>
                </a:solidFill>
                <a:latin typeface="+mn-lt"/>
              </a:rPr>
            </a:br>
            <a:br>
              <a:rPr lang="en-US" sz="1300" b="0" cap="all" dirty="0">
                <a:solidFill>
                  <a:schemeClr val="tx1">
                    <a:lumMod val="65000"/>
                    <a:lumOff val="35000"/>
                  </a:schemeClr>
                </a:solidFill>
                <a:latin typeface="+mn-lt"/>
              </a:rPr>
            </a:br>
            <a:r>
              <a:rPr lang="en-US" sz="2700" b="0" cap="all" dirty="0">
                <a:solidFill>
                  <a:schemeClr val="tx1">
                    <a:lumMod val="65000"/>
                    <a:lumOff val="35000"/>
                  </a:schemeClr>
                </a:solidFill>
                <a:latin typeface="+mn-lt"/>
              </a:rPr>
              <a:t>Acknowledgement letters and lists</a:t>
            </a:r>
            <a:br>
              <a:rPr lang="en-US" sz="2200" b="0" cap="all" dirty="0">
                <a:solidFill>
                  <a:schemeClr val="tx1">
                    <a:lumMod val="65000"/>
                    <a:lumOff val="35000"/>
                  </a:schemeClr>
                </a:solidFill>
                <a:latin typeface="+mn-lt"/>
              </a:rPr>
            </a:br>
            <a:br>
              <a:rPr lang="en-US" sz="900" b="0" cap="all" dirty="0">
                <a:solidFill>
                  <a:schemeClr val="tx1">
                    <a:lumMod val="65000"/>
                    <a:lumOff val="35000"/>
                  </a:schemeClr>
                </a:solidFill>
                <a:latin typeface="+mn-lt"/>
              </a:rPr>
            </a:br>
            <a:r>
              <a:rPr lang="en-US" sz="1800" b="0" cap="all" dirty="0">
                <a:solidFill>
                  <a:schemeClr val="tx1">
                    <a:lumMod val="65000"/>
                    <a:lumOff val="35000"/>
                  </a:schemeClr>
                </a:solidFill>
                <a:latin typeface="+mn-lt"/>
              </a:rPr>
              <a:t>Acknowledgement letters </a:t>
            </a:r>
            <a:br>
              <a:rPr lang="en-US" sz="1300" b="0" cap="all" dirty="0">
                <a:solidFill>
                  <a:schemeClr val="tx1">
                    <a:lumMod val="65000"/>
                    <a:lumOff val="35000"/>
                  </a:schemeClr>
                </a:solidFill>
                <a:latin typeface="+mn-lt"/>
              </a:rPr>
            </a:br>
            <a:r>
              <a:rPr lang="en-US" sz="1300" b="0" cap="all" dirty="0">
                <a:solidFill>
                  <a:schemeClr val="tx1">
                    <a:lumMod val="65000"/>
                    <a:lumOff val="35000"/>
                  </a:schemeClr>
                </a:solidFill>
                <a:latin typeface="+mn-lt"/>
              </a:rPr>
              <a:t>We realized that there was a defect in v.16 that was excluding pre-upgrade acknowledgment letters. There are new columns in T_ACK_EXT, and AP_acknowledgement_letters is joining it on fund_no which is null for any pre-upgrade letters. Tessitura was able to do a manual fix for this issue.</a:t>
            </a:r>
            <a:br>
              <a:rPr lang="en-US" sz="1300" b="0" cap="all" dirty="0">
                <a:solidFill>
                  <a:schemeClr val="tx1">
                    <a:lumMod val="65000"/>
                    <a:lumOff val="35000"/>
                  </a:schemeClr>
                </a:solidFill>
                <a:latin typeface="+mn-lt"/>
              </a:rPr>
            </a:br>
            <a:br>
              <a:rPr lang="en-US" sz="1300" b="0" cap="all" dirty="0">
                <a:solidFill>
                  <a:schemeClr val="tx1">
                    <a:lumMod val="65000"/>
                    <a:lumOff val="35000"/>
                  </a:schemeClr>
                </a:solidFill>
                <a:latin typeface="+mn-lt"/>
              </a:rPr>
            </a:br>
            <a:r>
              <a:rPr lang="en-US" sz="1800" b="0" cap="all" dirty="0">
                <a:solidFill>
                  <a:schemeClr val="tx1">
                    <a:lumMod val="65000"/>
                    <a:lumOff val="35000"/>
                  </a:schemeClr>
                </a:solidFill>
                <a:latin typeface="+mn-lt"/>
              </a:rPr>
              <a:t>Lists</a:t>
            </a:r>
            <a:br>
              <a:rPr lang="en-US" sz="1300" b="0" cap="all" dirty="0">
                <a:solidFill>
                  <a:schemeClr val="tx1">
                    <a:lumMod val="65000"/>
                    <a:lumOff val="35000"/>
                  </a:schemeClr>
                </a:solidFill>
                <a:latin typeface="+mn-lt"/>
              </a:rPr>
            </a:br>
            <a:r>
              <a:rPr lang="en-US" sz="1300" b="0" cap="all" dirty="0">
                <a:solidFill>
                  <a:schemeClr val="tx1">
                    <a:lumMod val="65000"/>
                    <a:lumOff val="35000"/>
                  </a:schemeClr>
                </a:solidFill>
                <a:latin typeface="+mn-lt"/>
              </a:rPr>
              <a:t>This has been resolved for v.16.0.4, but the Tp_UPDATE_TICKET_HISTORY procedure was set to run with a parameter that was causing it to not pull in all ticket buyers. if we pulled a list for Swan lake it would tell us 800 people bought tickets, but the attendance report was giving us 2000. In v.15 the application was deleting and recreating the entire season’s history every night, and in v.16 it only updates an existing row if a change has been made. The defect was around the way that it recognized when the last update to the row was, so it wasn’t pulling in new sales properly. </a:t>
            </a:r>
            <a:br>
              <a:rPr lang="en-US" sz="1300" b="0" cap="all" dirty="0">
                <a:solidFill>
                  <a:schemeClr val="tx1">
                    <a:lumMod val="65000"/>
                    <a:lumOff val="35000"/>
                  </a:schemeClr>
                </a:solidFill>
                <a:latin typeface="+mn-lt"/>
              </a:rPr>
            </a:br>
            <a:r>
              <a:rPr lang="en-US" sz="1300" b="0" cap="all" dirty="0">
                <a:solidFill>
                  <a:schemeClr val="tx1">
                    <a:lumMod val="65000"/>
                    <a:lumOff val="35000"/>
                  </a:schemeClr>
                </a:solidFill>
                <a:latin typeface="+mn-lt"/>
              </a:rPr>
              <a:t>	</a:t>
            </a:r>
            <a:endParaRPr lang="en-US" sz="1300" b="0" cap="all" dirty="0">
              <a:solidFill>
                <a:schemeClr val="tx1">
                  <a:lumMod val="65000"/>
                  <a:lumOff val="35000"/>
                </a:schemeClr>
              </a:solidFill>
            </a:endParaRPr>
          </a:p>
        </p:txBody>
      </p:sp>
      <p:sp>
        <p:nvSpPr>
          <p:cNvPr id="18" name="Rectangle 17">
            <a:extLst>
              <a:ext uri="{FF2B5EF4-FFF2-40B4-BE49-F238E27FC236}">
                <a16:creationId xmlns:a16="http://schemas.microsoft.com/office/drawing/2014/main" id="{55EDA2F5-6B28-478B-9AC4-43FE41E2B3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724838"/>
            <a:ext cx="12192000" cy="134771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701D712E-ABB9-4258-877D-9349C8577A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4790620"/>
            <a:ext cx="1006766" cy="121615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E7528E56-1447-4C98-882B-CE26279501A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390232" y="3396997"/>
            <a:ext cx="6858002"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45407320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ED69555-EE48-4B19-812B-4E1068DBF9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73754" y="0"/>
            <a:ext cx="4618246" cy="6858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57">
            <a:extLst>
              <a:ext uri="{FF2B5EF4-FFF2-40B4-BE49-F238E27FC236}">
                <a16:creationId xmlns:a16="http://schemas.microsoft.com/office/drawing/2014/main" id="{57AEB73D-F521-4B19-820F-12DB6BCC84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456113" y="31750"/>
            <a:ext cx="0" cy="1588"/>
          </a:xfrm>
          <a:custGeom>
            <a:avLst/>
            <a:gdLst/>
            <a:ahLst/>
            <a:cxnLst/>
            <a:rect l="0" t="0" r="r" b="b"/>
            <a:pathLst>
              <a:path w="2" h="2">
                <a:moveTo>
                  <a:pt x="0" y="0"/>
                </a:moveTo>
                <a:lnTo>
                  <a:pt x="2" y="0"/>
                </a:lnTo>
                <a:lnTo>
                  <a:pt x="0" y="2"/>
                </a:lnTo>
                <a:lnTo>
                  <a:pt x="0" y="0"/>
                </a:lnTo>
                <a:close/>
              </a:path>
            </a:pathLst>
          </a:custGeom>
          <a:solidFill>
            <a:srgbClr val="30466D"/>
          </a:solidFill>
          <a:ln w="0">
            <a:solidFill>
              <a:srgbClr val="30466D"/>
            </a:solidFill>
            <a:prstDash val="solid"/>
            <a:round/>
            <a:headEnd/>
            <a:tailEnd/>
          </a:ln>
        </p:spPr>
      </p:sp>
      <p:sp>
        <p:nvSpPr>
          <p:cNvPr id="12" name="Rectangle 11">
            <a:extLst>
              <a:ext uri="{FF2B5EF4-FFF2-40B4-BE49-F238E27FC236}">
                <a16:creationId xmlns:a16="http://schemas.microsoft.com/office/drawing/2014/main" id="{6B72EEBA-3A5D-41CE-8465-A45A0F65674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4101215" y="3396997"/>
            <a:ext cx="6858002"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4" name="Rectangle 13">
            <a:extLst>
              <a:ext uri="{FF2B5EF4-FFF2-40B4-BE49-F238E27FC236}">
                <a16:creationId xmlns:a16="http://schemas.microsoft.com/office/drawing/2014/main" id="{EA164D6B-6878-4B9F-A2D0-985D39B17B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4413CD7F-736E-4AF7-AB2B-473CAA9E1D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38768" y="-2946"/>
            <a:ext cx="11153231" cy="4727782"/>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82108D1-89F4-48A4-87B8-11541BAA30C2}"/>
              </a:ext>
            </a:extLst>
          </p:cNvPr>
          <p:cNvSpPr>
            <a:spLocks noGrp="1"/>
          </p:cNvSpPr>
          <p:nvPr>
            <p:ph type="title"/>
          </p:nvPr>
        </p:nvSpPr>
        <p:spPr>
          <a:xfrm>
            <a:off x="1635102" y="65088"/>
            <a:ext cx="8791787" cy="4662693"/>
          </a:xfrm>
        </p:spPr>
        <p:txBody>
          <a:bodyPr vert="horz" lIns="109728" tIns="109728" rIns="109728" bIns="91440" rtlCol="0" anchor="b">
            <a:normAutofit fontScale="90000"/>
          </a:bodyPr>
          <a:lstStyle/>
          <a:p>
            <a:pPr>
              <a:lnSpc>
                <a:spcPct val="125000"/>
              </a:lnSpc>
            </a:pPr>
            <a:br>
              <a:rPr lang="en-US" sz="1300" b="0" cap="all" dirty="0">
                <a:solidFill>
                  <a:schemeClr val="tx1">
                    <a:lumMod val="65000"/>
                    <a:lumOff val="35000"/>
                  </a:schemeClr>
                </a:solidFill>
                <a:latin typeface="+mn-lt"/>
              </a:rPr>
            </a:br>
            <a:br>
              <a:rPr lang="en-US" sz="1300" b="0" cap="all" dirty="0">
                <a:solidFill>
                  <a:schemeClr val="tx1">
                    <a:lumMod val="65000"/>
                    <a:lumOff val="35000"/>
                  </a:schemeClr>
                </a:solidFill>
                <a:latin typeface="+mn-lt"/>
              </a:rPr>
            </a:br>
            <a:br>
              <a:rPr lang="en-US" sz="1300" b="0" cap="all" dirty="0">
                <a:solidFill>
                  <a:schemeClr val="tx1">
                    <a:lumMod val="65000"/>
                    <a:lumOff val="35000"/>
                  </a:schemeClr>
                </a:solidFill>
                <a:latin typeface="+mn-lt"/>
              </a:rPr>
            </a:br>
            <a:br>
              <a:rPr lang="en-US" sz="1300" b="0" cap="all" dirty="0">
                <a:solidFill>
                  <a:schemeClr val="tx1">
                    <a:lumMod val="65000"/>
                    <a:lumOff val="35000"/>
                  </a:schemeClr>
                </a:solidFill>
                <a:latin typeface="+mn-lt"/>
              </a:rPr>
            </a:br>
            <a:br>
              <a:rPr lang="en-US" sz="1300" b="0" cap="all" dirty="0">
                <a:solidFill>
                  <a:schemeClr val="tx1">
                    <a:lumMod val="65000"/>
                    <a:lumOff val="35000"/>
                  </a:schemeClr>
                </a:solidFill>
                <a:latin typeface="+mn-lt"/>
              </a:rPr>
            </a:br>
            <a:br>
              <a:rPr lang="en-US" sz="1300" b="0" cap="all" dirty="0">
                <a:solidFill>
                  <a:schemeClr val="tx1">
                    <a:lumMod val="65000"/>
                    <a:lumOff val="35000"/>
                  </a:schemeClr>
                </a:solidFill>
                <a:latin typeface="+mn-lt"/>
              </a:rPr>
            </a:br>
            <a:br>
              <a:rPr lang="en-US" sz="1300" b="0" cap="all" dirty="0">
                <a:solidFill>
                  <a:schemeClr val="tx1">
                    <a:lumMod val="65000"/>
                    <a:lumOff val="35000"/>
                  </a:schemeClr>
                </a:solidFill>
                <a:latin typeface="+mn-lt"/>
              </a:rPr>
            </a:br>
            <a:br>
              <a:rPr lang="en-US" sz="1300" b="0" cap="all" dirty="0">
                <a:solidFill>
                  <a:schemeClr val="tx1">
                    <a:lumMod val="65000"/>
                    <a:lumOff val="35000"/>
                  </a:schemeClr>
                </a:solidFill>
                <a:latin typeface="+mn-lt"/>
              </a:rPr>
            </a:br>
            <a:br>
              <a:rPr lang="en-US" sz="1300" b="0" cap="all" dirty="0">
                <a:solidFill>
                  <a:schemeClr val="tx1">
                    <a:lumMod val="65000"/>
                    <a:lumOff val="35000"/>
                  </a:schemeClr>
                </a:solidFill>
                <a:latin typeface="+mn-lt"/>
              </a:rPr>
            </a:br>
            <a:br>
              <a:rPr lang="en-US" sz="1300" b="0" cap="all" dirty="0">
                <a:solidFill>
                  <a:schemeClr val="tx1">
                    <a:lumMod val="65000"/>
                    <a:lumOff val="35000"/>
                  </a:schemeClr>
                </a:solidFill>
                <a:latin typeface="+mn-lt"/>
              </a:rPr>
            </a:br>
            <a:br>
              <a:rPr lang="en-US" sz="1300" b="0" cap="all" dirty="0">
                <a:solidFill>
                  <a:schemeClr val="tx1">
                    <a:lumMod val="65000"/>
                    <a:lumOff val="35000"/>
                  </a:schemeClr>
                </a:solidFill>
                <a:latin typeface="+mn-lt"/>
              </a:rPr>
            </a:br>
            <a:br>
              <a:rPr lang="en-US" sz="1300" b="0" cap="all" dirty="0">
                <a:solidFill>
                  <a:schemeClr val="tx1">
                    <a:lumMod val="65000"/>
                    <a:lumOff val="35000"/>
                  </a:schemeClr>
                </a:solidFill>
                <a:latin typeface="+mn-lt"/>
              </a:rPr>
            </a:br>
            <a:r>
              <a:rPr lang="en-US" sz="2700" b="0" cap="all" dirty="0">
                <a:solidFill>
                  <a:schemeClr val="tx1">
                    <a:lumMod val="65000"/>
                    <a:lumOff val="35000"/>
                  </a:schemeClr>
                </a:solidFill>
                <a:latin typeface="+mn-lt"/>
              </a:rPr>
              <a:t>Tessitura Access control</a:t>
            </a:r>
            <a:br>
              <a:rPr lang="en-US" sz="2200" b="0" cap="all" dirty="0">
                <a:solidFill>
                  <a:schemeClr val="tx1">
                    <a:lumMod val="65000"/>
                    <a:lumOff val="35000"/>
                  </a:schemeClr>
                </a:solidFill>
                <a:latin typeface="+mn-lt"/>
              </a:rPr>
            </a:br>
            <a:br>
              <a:rPr lang="en-US" sz="900" b="0" cap="all" dirty="0">
                <a:solidFill>
                  <a:schemeClr val="tx1">
                    <a:lumMod val="65000"/>
                    <a:lumOff val="35000"/>
                  </a:schemeClr>
                </a:solidFill>
                <a:latin typeface="+mn-lt"/>
              </a:rPr>
            </a:br>
            <a:r>
              <a:rPr lang="en-US" sz="1800" b="0" cap="all" dirty="0">
                <a:solidFill>
                  <a:schemeClr val="tx1">
                    <a:lumMod val="65000"/>
                    <a:lumOff val="35000"/>
                  </a:schemeClr>
                </a:solidFill>
                <a:latin typeface="+mn-lt"/>
              </a:rPr>
              <a:t>NSCAN is now Tessitura access control</a:t>
            </a:r>
            <a:br>
              <a:rPr lang="en-US" sz="1300" b="0" cap="all" dirty="0">
                <a:solidFill>
                  <a:schemeClr val="tx1">
                    <a:lumMod val="65000"/>
                    <a:lumOff val="35000"/>
                  </a:schemeClr>
                </a:solidFill>
                <a:latin typeface="+mn-lt"/>
              </a:rPr>
            </a:br>
            <a:r>
              <a:rPr lang="en-US" sz="1300" b="0" cap="all" dirty="0">
                <a:solidFill>
                  <a:schemeClr val="tx1">
                    <a:lumMod val="65000"/>
                    <a:lumOff val="35000"/>
                  </a:schemeClr>
                </a:solidFill>
                <a:latin typeface="+mn-lt"/>
              </a:rPr>
              <a:t>On the Trello board for completing your testing, making sure your scanners were all up to date and working properly was at the end of the list. After our experience it was moved to near the top of the list.</a:t>
            </a:r>
            <a:br>
              <a:rPr lang="en-US" sz="1300" b="0" cap="all" dirty="0">
                <a:solidFill>
                  <a:schemeClr val="tx1">
                    <a:lumMod val="65000"/>
                    <a:lumOff val="35000"/>
                  </a:schemeClr>
                </a:solidFill>
                <a:latin typeface="+mn-lt"/>
              </a:rPr>
            </a:br>
            <a:br>
              <a:rPr lang="en-US" sz="1300" b="0" cap="all" dirty="0">
                <a:solidFill>
                  <a:schemeClr val="tx1">
                    <a:lumMod val="65000"/>
                    <a:lumOff val="35000"/>
                  </a:schemeClr>
                </a:solidFill>
                <a:latin typeface="+mn-lt"/>
              </a:rPr>
            </a:br>
            <a:r>
              <a:rPr lang="en-US" sz="1800" cap="all" dirty="0">
                <a:solidFill>
                  <a:schemeClr val="tx1">
                    <a:lumMod val="65000"/>
                    <a:lumOff val="35000"/>
                  </a:schemeClr>
                </a:solidFill>
                <a:latin typeface="+mn-lt"/>
              </a:rPr>
              <a:t>The process</a:t>
            </a:r>
            <a:br>
              <a:rPr lang="en-US" sz="1800" b="0" cap="all" dirty="0">
                <a:solidFill>
                  <a:schemeClr val="tx1">
                    <a:lumMod val="65000"/>
                    <a:lumOff val="35000"/>
                  </a:schemeClr>
                </a:solidFill>
                <a:latin typeface="+mn-lt"/>
              </a:rPr>
            </a:br>
            <a:r>
              <a:rPr lang="en-US" sz="1800" b="0" cap="all" dirty="0">
                <a:solidFill>
                  <a:schemeClr val="tx1">
                    <a:lumMod val="65000"/>
                    <a:lumOff val="35000"/>
                  </a:schemeClr>
                </a:solidFill>
                <a:latin typeface="+mn-lt"/>
              </a:rPr>
              <a:t>-ensure your scanners are at least on Android version 8 and no higher than version 10</a:t>
            </a:r>
            <a:br>
              <a:rPr lang="en-US" sz="1800" b="0" cap="all" dirty="0">
                <a:solidFill>
                  <a:schemeClr val="tx1">
                    <a:lumMod val="65000"/>
                    <a:lumOff val="35000"/>
                  </a:schemeClr>
                </a:solidFill>
                <a:latin typeface="+mn-lt"/>
              </a:rPr>
            </a:br>
            <a:r>
              <a:rPr lang="en-US" sz="1800" b="0" cap="all" dirty="0">
                <a:solidFill>
                  <a:schemeClr val="tx1">
                    <a:lumMod val="65000"/>
                    <a:lumOff val="35000"/>
                  </a:schemeClr>
                </a:solidFill>
                <a:latin typeface="+mn-lt"/>
              </a:rPr>
              <a:t>-install the new </a:t>
            </a:r>
            <a:r>
              <a:rPr lang="en-US" sz="1800" b="0" cap="all" dirty="0" err="1">
                <a:solidFill>
                  <a:schemeClr val="tx1">
                    <a:lumMod val="65000"/>
                    <a:lumOff val="35000"/>
                  </a:schemeClr>
                </a:solidFill>
                <a:latin typeface="+mn-lt"/>
              </a:rPr>
              <a:t>apk</a:t>
            </a:r>
            <a:r>
              <a:rPr lang="en-US" sz="1800" b="0" cap="all" dirty="0">
                <a:solidFill>
                  <a:schemeClr val="tx1">
                    <a:lumMod val="65000"/>
                    <a:lumOff val="35000"/>
                  </a:schemeClr>
                </a:solidFill>
                <a:latin typeface="+mn-lt"/>
              </a:rPr>
              <a:t> file on the device</a:t>
            </a:r>
            <a:br>
              <a:rPr lang="en-US" sz="1800" b="0" cap="all" dirty="0">
                <a:solidFill>
                  <a:schemeClr val="tx1">
                    <a:lumMod val="65000"/>
                    <a:lumOff val="35000"/>
                  </a:schemeClr>
                </a:solidFill>
                <a:latin typeface="+mn-lt"/>
              </a:rPr>
            </a:br>
            <a:r>
              <a:rPr lang="en-US" sz="1800" b="0" cap="all" dirty="0">
                <a:solidFill>
                  <a:schemeClr val="tx1">
                    <a:lumMod val="65000"/>
                    <a:lumOff val="35000"/>
                  </a:schemeClr>
                </a:solidFill>
                <a:latin typeface="+mn-lt"/>
              </a:rPr>
              <a:t>-Update your rest </a:t>
            </a:r>
            <a:r>
              <a:rPr lang="en-US" sz="1800" b="0" cap="all" dirty="0" err="1">
                <a:solidFill>
                  <a:schemeClr val="tx1">
                    <a:lumMod val="65000"/>
                    <a:lumOff val="35000"/>
                  </a:schemeClr>
                </a:solidFill>
                <a:latin typeface="+mn-lt"/>
              </a:rPr>
              <a:t>api</a:t>
            </a:r>
            <a:r>
              <a:rPr lang="en-US" sz="1800" b="0" cap="all" dirty="0">
                <a:solidFill>
                  <a:schemeClr val="tx1">
                    <a:lumMod val="65000"/>
                    <a:lumOff val="35000"/>
                  </a:schemeClr>
                </a:solidFill>
                <a:latin typeface="+mn-lt"/>
              </a:rPr>
              <a:t> </a:t>
            </a:r>
            <a:r>
              <a:rPr lang="en-US" sz="1800" b="0" cap="all" dirty="0" err="1">
                <a:solidFill>
                  <a:schemeClr val="tx1">
                    <a:lumMod val="65000"/>
                    <a:lumOff val="35000"/>
                  </a:schemeClr>
                </a:solidFill>
                <a:latin typeface="+mn-lt"/>
              </a:rPr>
              <a:t>url</a:t>
            </a:r>
            <a:br>
              <a:rPr lang="en-US" sz="1800" b="0" cap="all" dirty="0">
                <a:solidFill>
                  <a:schemeClr val="tx1">
                    <a:lumMod val="65000"/>
                    <a:lumOff val="35000"/>
                  </a:schemeClr>
                </a:solidFill>
                <a:latin typeface="+mn-lt"/>
              </a:rPr>
            </a:br>
            <a:r>
              <a:rPr lang="en-US" sz="1800" b="0" cap="all" dirty="0">
                <a:solidFill>
                  <a:schemeClr val="tx1">
                    <a:lumMod val="65000"/>
                    <a:lumOff val="35000"/>
                  </a:schemeClr>
                </a:solidFill>
                <a:latin typeface="+mn-lt"/>
              </a:rPr>
              <a:t>-test scan and verify reporting</a:t>
            </a:r>
            <a:br>
              <a:rPr lang="en-US" sz="1300" b="0" cap="all" dirty="0">
                <a:solidFill>
                  <a:schemeClr val="tx1">
                    <a:lumMod val="65000"/>
                    <a:lumOff val="35000"/>
                  </a:schemeClr>
                </a:solidFill>
                <a:latin typeface="+mn-lt"/>
              </a:rPr>
            </a:br>
            <a:br>
              <a:rPr lang="en-US" sz="1300" b="0" cap="all" dirty="0">
                <a:solidFill>
                  <a:schemeClr val="tx1">
                    <a:lumMod val="65000"/>
                    <a:lumOff val="35000"/>
                  </a:schemeClr>
                </a:solidFill>
                <a:latin typeface="+mn-lt"/>
              </a:rPr>
            </a:br>
            <a:br>
              <a:rPr lang="en-US" sz="1300" b="0" cap="all" dirty="0">
                <a:solidFill>
                  <a:schemeClr val="tx1">
                    <a:lumMod val="65000"/>
                    <a:lumOff val="35000"/>
                  </a:schemeClr>
                </a:solidFill>
                <a:latin typeface="+mn-lt"/>
              </a:rPr>
            </a:br>
            <a:r>
              <a:rPr lang="en-US" sz="1300" b="0" cap="all" dirty="0">
                <a:solidFill>
                  <a:schemeClr val="tx1">
                    <a:lumMod val="65000"/>
                    <a:lumOff val="35000"/>
                  </a:schemeClr>
                </a:solidFill>
                <a:latin typeface="+mn-lt"/>
              </a:rPr>
              <a:t>	</a:t>
            </a:r>
            <a:endParaRPr lang="en-US" sz="1300" b="0" cap="all" dirty="0">
              <a:solidFill>
                <a:schemeClr val="tx1">
                  <a:lumMod val="65000"/>
                  <a:lumOff val="35000"/>
                </a:schemeClr>
              </a:solidFill>
            </a:endParaRPr>
          </a:p>
        </p:txBody>
      </p:sp>
      <p:sp>
        <p:nvSpPr>
          <p:cNvPr id="18" name="Rectangle 17">
            <a:extLst>
              <a:ext uri="{FF2B5EF4-FFF2-40B4-BE49-F238E27FC236}">
                <a16:creationId xmlns:a16="http://schemas.microsoft.com/office/drawing/2014/main" id="{55EDA2F5-6B28-478B-9AC4-43FE41E2B3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724838"/>
            <a:ext cx="12192000" cy="134771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701D712E-ABB9-4258-877D-9349C8577A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4790620"/>
            <a:ext cx="1006766" cy="121615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E7528E56-1447-4C98-882B-CE26279501A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390232" y="3396997"/>
            <a:ext cx="6858002"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08082155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ED69555-EE48-4B19-812B-4E1068DBF9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73754" y="0"/>
            <a:ext cx="4618246" cy="6858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57">
            <a:extLst>
              <a:ext uri="{FF2B5EF4-FFF2-40B4-BE49-F238E27FC236}">
                <a16:creationId xmlns:a16="http://schemas.microsoft.com/office/drawing/2014/main" id="{57AEB73D-F521-4B19-820F-12DB6BCC84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456113" y="31750"/>
            <a:ext cx="0" cy="1588"/>
          </a:xfrm>
          <a:custGeom>
            <a:avLst/>
            <a:gdLst/>
            <a:ahLst/>
            <a:cxnLst/>
            <a:rect l="0" t="0" r="r" b="b"/>
            <a:pathLst>
              <a:path w="2" h="2">
                <a:moveTo>
                  <a:pt x="0" y="0"/>
                </a:moveTo>
                <a:lnTo>
                  <a:pt x="2" y="0"/>
                </a:lnTo>
                <a:lnTo>
                  <a:pt x="0" y="2"/>
                </a:lnTo>
                <a:lnTo>
                  <a:pt x="0" y="0"/>
                </a:lnTo>
                <a:close/>
              </a:path>
            </a:pathLst>
          </a:custGeom>
          <a:solidFill>
            <a:srgbClr val="30466D"/>
          </a:solidFill>
          <a:ln w="0">
            <a:solidFill>
              <a:srgbClr val="30466D"/>
            </a:solidFill>
            <a:prstDash val="solid"/>
            <a:round/>
            <a:headEnd/>
            <a:tailEnd/>
          </a:ln>
        </p:spPr>
      </p:sp>
      <p:sp>
        <p:nvSpPr>
          <p:cNvPr id="12" name="Rectangle 11">
            <a:extLst>
              <a:ext uri="{FF2B5EF4-FFF2-40B4-BE49-F238E27FC236}">
                <a16:creationId xmlns:a16="http://schemas.microsoft.com/office/drawing/2014/main" id="{6B72EEBA-3A5D-41CE-8465-A45A0F65674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4101215" y="3396997"/>
            <a:ext cx="6858002"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4" name="Rectangle 13">
            <a:extLst>
              <a:ext uri="{FF2B5EF4-FFF2-40B4-BE49-F238E27FC236}">
                <a16:creationId xmlns:a16="http://schemas.microsoft.com/office/drawing/2014/main" id="{EA164D6B-6878-4B9F-A2D0-985D39B17B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4413CD7F-736E-4AF7-AB2B-473CAA9E1D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38768" y="-2946"/>
            <a:ext cx="11153231" cy="4727782"/>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82108D1-89F4-48A4-87B8-11541BAA30C2}"/>
              </a:ext>
            </a:extLst>
          </p:cNvPr>
          <p:cNvSpPr>
            <a:spLocks noGrp="1"/>
          </p:cNvSpPr>
          <p:nvPr>
            <p:ph type="title"/>
          </p:nvPr>
        </p:nvSpPr>
        <p:spPr>
          <a:xfrm>
            <a:off x="1635102" y="65088"/>
            <a:ext cx="8791787" cy="4662693"/>
          </a:xfrm>
        </p:spPr>
        <p:txBody>
          <a:bodyPr vert="horz" lIns="109728" tIns="109728" rIns="109728" bIns="91440" rtlCol="0" anchor="b">
            <a:normAutofit fontScale="90000"/>
          </a:bodyPr>
          <a:lstStyle/>
          <a:p>
            <a:pPr>
              <a:lnSpc>
                <a:spcPct val="125000"/>
              </a:lnSpc>
            </a:pPr>
            <a:br>
              <a:rPr lang="en-US" sz="1300" b="0" cap="all" dirty="0">
                <a:solidFill>
                  <a:schemeClr val="tx1">
                    <a:lumMod val="65000"/>
                    <a:lumOff val="35000"/>
                  </a:schemeClr>
                </a:solidFill>
                <a:latin typeface="+mn-lt"/>
              </a:rPr>
            </a:br>
            <a:br>
              <a:rPr lang="en-US" sz="1300" b="0" cap="all" dirty="0">
                <a:solidFill>
                  <a:schemeClr val="tx1">
                    <a:lumMod val="65000"/>
                    <a:lumOff val="35000"/>
                  </a:schemeClr>
                </a:solidFill>
                <a:latin typeface="+mn-lt"/>
              </a:rPr>
            </a:br>
            <a:br>
              <a:rPr lang="en-US" sz="1300" b="0" cap="all" dirty="0">
                <a:solidFill>
                  <a:schemeClr val="tx1">
                    <a:lumMod val="65000"/>
                    <a:lumOff val="35000"/>
                  </a:schemeClr>
                </a:solidFill>
                <a:latin typeface="+mn-lt"/>
              </a:rPr>
            </a:br>
            <a:br>
              <a:rPr lang="en-US" sz="1300" b="0" cap="all" dirty="0">
                <a:solidFill>
                  <a:schemeClr val="tx1">
                    <a:lumMod val="65000"/>
                    <a:lumOff val="35000"/>
                  </a:schemeClr>
                </a:solidFill>
                <a:latin typeface="+mn-lt"/>
              </a:rPr>
            </a:br>
            <a:br>
              <a:rPr lang="en-US" sz="1300" b="0" cap="all" dirty="0">
                <a:solidFill>
                  <a:schemeClr val="tx1">
                    <a:lumMod val="65000"/>
                    <a:lumOff val="35000"/>
                  </a:schemeClr>
                </a:solidFill>
                <a:latin typeface="+mn-lt"/>
              </a:rPr>
            </a:br>
            <a:br>
              <a:rPr lang="en-US" sz="1300" b="0" cap="all" dirty="0">
                <a:solidFill>
                  <a:schemeClr val="tx1">
                    <a:lumMod val="65000"/>
                    <a:lumOff val="35000"/>
                  </a:schemeClr>
                </a:solidFill>
                <a:latin typeface="+mn-lt"/>
              </a:rPr>
            </a:br>
            <a:br>
              <a:rPr lang="en-US" sz="1300" b="0" cap="all" dirty="0">
                <a:solidFill>
                  <a:schemeClr val="tx1">
                    <a:lumMod val="65000"/>
                    <a:lumOff val="35000"/>
                  </a:schemeClr>
                </a:solidFill>
                <a:latin typeface="+mn-lt"/>
              </a:rPr>
            </a:br>
            <a:br>
              <a:rPr lang="en-US" sz="1300" b="0" cap="all" dirty="0">
                <a:solidFill>
                  <a:schemeClr val="tx1">
                    <a:lumMod val="65000"/>
                    <a:lumOff val="35000"/>
                  </a:schemeClr>
                </a:solidFill>
                <a:latin typeface="+mn-lt"/>
              </a:rPr>
            </a:br>
            <a:br>
              <a:rPr lang="en-US" sz="1300" b="0" cap="all" dirty="0">
                <a:solidFill>
                  <a:schemeClr val="tx1">
                    <a:lumMod val="65000"/>
                    <a:lumOff val="35000"/>
                  </a:schemeClr>
                </a:solidFill>
                <a:latin typeface="+mn-lt"/>
              </a:rPr>
            </a:br>
            <a:br>
              <a:rPr lang="en-US" sz="1300" b="0" cap="all" dirty="0">
                <a:solidFill>
                  <a:schemeClr val="tx1">
                    <a:lumMod val="65000"/>
                    <a:lumOff val="35000"/>
                  </a:schemeClr>
                </a:solidFill>
                <a:latin typeface="+mn-lt"/>
              </a:rPr>
            </a:br>
            <a:br>
              <a:rPr lang="en-US" sz="1300" b="0" cap="all" dirty="0">
                <a:solidFill>
                  <a:schemeClr val="tx1">
                    <a:lumMod val="65000"/>
                    <a:lumOff val="35000"/>
                  </a:schemeClr>
                </a:solidFill>
                <a:latin typeface="+mn-lt"/>
              </a:rPr>
            </a:br>
            <a:br>
              <a:rPr lang="en-US" sz="1300" b="0" cap="all" dirty="0">
                <a:solidFill>
                  <a:schemeClr val="tx1">
                    <a:lumMod val="65000"/>
                    <a:lumOff val="35000"/>
                  </a:schemeClr>
                </a:solidFill>
                <a:latin typeface="+mn-lt"/>
              </a:rPr>
            </a:br>
            <a:r>
              <a:rPr lang="en-US" sz="2700" b="0" cap="all" dirty="0">
                <a:solidFill>
                  <a:schemeClr val="tx1">
                    <a:lumMod val="65000"/>
                    <a:lumOff val="35000"/>
                  </a:schemeClr>
                </a:solidFill>
                <a:latin typeface="+mn-lt"/>
              </a:rPr>
              <a:t>T.A.C. </a:t>
            </a:r>
            <a:r>
              <a:rPr lang="en-US" sz="2700" b="0" cap="all" dirty="0" err="1">
                <a:solidFill>
                  <a:schemeClr val="tx1">
                    <a:lumMod val="65000"/>
                    <a:lumOff val="35000"/>
                  </a:schemeClr>
                </a:solidFill>
                <a:latin typeface="+mn-lt"/>
              </a:rPr>
              <a:t>Con’t</a:t>
            </a:r>
            <a:br>
              <a:rPr lang="en-US" sz="2200" b="0" cap="all" dirty="0">
                <a:solidFill>
                  <a:schemeClr val="tx1">
                    <a:lumMod val="65000"/>
                    <a:lumOff val="35000"/>
                  </a:schemeClr>
                </a:solidFill>
                <a:latin typeface="+mn-lt"/>
              </a:rPr>
            </a:br>
            <a:br>
              <a:rPr lang="en-US" sz="900" b="0" cap="all" dirty="0">
                <a:solidFill>
                  <a:schemeClr val="tx1">
                    <a:lumMod val="65000"/>
                    <a:lumOff val="35000"/>
                  </a:schemeClr>
                </a:solidFill>
                <a:latin typeface="+mn-lt"/>
              </a:rPr>
            </a:br>
            <a:r>
              <a:rPr lang="en-US" sz="1800" b="0" cap="all" dirty="0">
                <a:solidFill>
                  <a:schemeClr val="tx1">
                    <a:lumMod val="65000"/>
                    <a:lumOff val="35000"/>
                  </a:schemeClr>
                </a:solidFill>
                <a:latin typeface="+mn-lt"/>
              </a:rPr>
              <a:t>We are using t-20 scanners on android version 7. </a:t>
            </a:r>
            <a:br>
              <a:rPr lang="en-US" sz="1300" b="0" cap="all" dirty="0">
                <a:solidFill>
                  <a:schemeClr val="tx1">
                    <a:lumMod val="65000"/>
                    <a:lumOff val="35000"/>
                  </a:schemeClr>
                </a:solidFill>
                <a:latin typeface="+mn-lt"/>
              </a:rPr>
            </a:br>
            <a:r>
              <a:rPr lang="en-US" sz="1300" b="0" cap="all" dirty="0">
                <a:solidFill>
                  <a:schemeClr val="tx1">
                    <a:lumMod val="65000"/>
                    <a:lumOff val="35000"/>
                  </a:schemeClr>
                </a:solidFill>
                <a:latin typeface="+mn-lt"/>
              </a:rPr>
              <a:t>We realized when we went to test that we needed to upgrade our scanners to version 8, and in doing so, had to reach out to zebra for the appropriate files. Unfortunately, due to several staffing changes and time passing, we no longer had an active account with zebra and our devices were not under warranty.</a:t>
            </a:r>
            <a:br>
              <a:rPr lang="en-US" sz="1300" b="0" cap="all" dirty="0">
                <a:solidFill>
                  <a:schemeClr val="tx1">
                    <a:lumMod val="65000"/>
                    <a:lumOff val="35000"/>
                  </a:schemeClr>
                </a:solidFill>
                <a:latin typeface="+mn-lt"/>
              </a:rPr>
            </a:br>
            <a:br>
              <a:rPr lang="en-US" sz="1300" b="0" cap="all" dirty="0">
                <a:solidFill>
                  <a:schemeClr val="tx1">
                    <a:lumMod val="65000"/>
                    <a:lumOff val="35000"/>
                  </a:schemeClr>
                </a:solidFill>
                <a:latin typeface="+mn-lt"/>
              </a:rPr>
            </a:br>
            <a:r>
              <a:rPr lang="en-US" sz="1300" b="0" cap="all" dirty="0">
                <a:solidFill>
                  <a:schemeClr val="tx1">
                    <a:lumMod val="65000"/>
                    <a:lumOff val="35000"/>
                  </a:schemeClr>
                </a:solidFill>
                <a:latin typeface="+mn-lt"/>
              </a:rPr>
              <a:t>After several panicked hours trying to reach zebra and figure out what we could do (it was also American thanksgiving) someone from their support team put it in writing that tessitura could access the files for us.</a:t>
            </a:r>
            <a:br>
              <a:rPr lang="en-US" sz="1300" b="0" cap="all" dirty="0">
                <a:solidFill>
                  <a:schemeClr val="tx1">
                    <a:lumMod val="65000"/>
                    <a:lumOff val="35000"/>
                  </a:schemeClr>
                </a:solidFill>
                <a:latin typeface="+mn-lt"/>
              </a:rPr>
            </a:br>
            <a:br>
              <a:rPr lang="en-US" sz="1300" b="0" cap="all" dirty="0">
                <a:solidFill>
                  <a:schemeClr val="tx1">
                    <a:lumMod val="65000"/>
                    <a:lumOff val="35000"/>
                  </a:schemeClr>
                </a:solidFill>
                <a:latin typeface="+mn-lt"/>
              </a:rPr>
            </a:br>
            <a:r>
              <a:rPr lang="en-US" sz="1300" b="0" cap="all" dirty="0">
                <a:solidFill>
                  <a:schemeClr val="tx1">
                    <a:lumMod val="65000"/>
                    <a:lumOff val="35000"/>
                  </a:schemeClr>
                </a:solidFill>
                <a:latin typeface="+mn-lt"/>
              </a:rPr>
              <a:t>				We would have had to postpone our upgrade </a:t>
            </a:r>
            <a:br>
              <a:rPr lang="en-US" sz="1300" b="0" cap="all" dirty="0">
                <a:solidFill>
                  <a:schemeClr val="tx1">
                    <a:lumMod val="65000"/>
                    <a:lumOff val="35000"/>
                  </a:schemeClr>
                </a:solidFill>
                <a:latin typeface="+mn-lt"/>
              </a:rPr>
            </a:br>
            <a:r>
              <a:rPr lang="en-US" sz="1300" b="0" cap="all" dirty="0">
                <a:solidFill>
                  <a:schemeClr val="tx1">
                    <a:lumMod val="65000"/>
                    <a:lumOff val="35000"/>
                  </a:schemeClr>
                </a:solidFill>
                <a:latin typeface="+mn-lt"/>
              </a:rPr>
              <a:t>				if this wasn’t figured out because we had					nutcracker coming up and you can’t use</a:t>
            </a:r>
            <a:br>
              <a:rPr lang="en-US" sz="1300" b="0" cap="all" dirty="0">
                <a:solidFill>
                  <a:schemeClr val="tx1">
                    <a:lumMod val="65000"/>
                    <a:lumOff val="35000"/>
                  </a:schemeClr>
                </a:solidFill>
                <a:latin typeface="+mn-lt"/>
              </a:rPr>
            </a:br>
            <a:r>
              <a:rPr lang="en-US" sz="1300" b="0" cap="all" dirty="0">
                <a:solidFill>
                  <a:schemeClr val="tx1">
                    <a:lumMod val="65000"/>
                    <a:lumOff val="35000"/>
                  </a:schemeClr>
                </a:solidFill>
                <a:latin typeface="+mn-lt"/>
              </a:rPr>
              <a:t>				n-scan with v.16. </a:t>
            </a:r>
            <a:br>
              <a:rPr lang="en-US" sz="1300" b="0" cap="all" dirty="0">
                <a:solidFill>
                  <a:schemeClr val="tx1">
                    <a:lumMod val="65000"/>
                    <a:lumOff val="35000"/>
                  </a:schemeClr>
                </a:solidFill>
                <a:latin typeface="+mn-lt"/>
              </a:rPr>
            </a:br>
            <a:r>
              <a:rPr lang="en-US" sz="1300" b="0" cap="all" dirty="0">
                <a:solidFill>
                  <a:schemeClr val="tx1">
                    <a:lumMod val="65000"/>
                    <a:lumOff val="35000"/>
                  </a:schemeClr>
                </a:solidFill>
                <a:latin typeface="+mn-lt"/>
              </a:rPr>
              <a:t>				Start this process immediately after you</a:t>
            </a:r>
            <a:br>
              <a:rPr lang="en-US" sz="1300" b="0" cap="all" dirty="0">
                <a:solidFill>
                  <a:schemeClr val="tx1">
                    <a:lumMod val="65000"/>
                    <a:lumOff val="35000"/>
                  </a:schemeClr>
                </a:solidFill>
                <a:latin typeface="+mn-lt"/>
              </a:rPr>
            </a:br>
            <a:r>
              <a:rPr lang="en-US" sz="1300" b="0" cap="all" dirty="0">
                <a:solidFill>
                  <a:schemeClr val="tx1">
                    <a:lumMod val="65000"/>
                    <a:lumOff val="35000"/>
                  </a:schemeClr>
                </a:solidFill>
                <a:latin typeface="+mn-lt"/>
              </a:rPr>
              <a:t>				upgrade in test!!</a:t>
            </a:r>
            <a:endParaRPr lang="en-US" sz="1300" b="0" cap="all" dirty="0">
              <a:solidFill>
                <a:schemeClr val="tx1">
                  <a:lumMod val="65000"/>
                  <a:lumOff val="35000"/>
                </a:schemeClr>
              </a:solidFill>
            </a:endParaRPr>
          </a:p>
        </p:txBody>
      </p:sp>
      <p:sp>
        <p:nvSpPr>
          <p:cNvPr id="18" name="Rectangle 17">
            <a:extLst>
              <a:ext uri="{FF2B5EF4-FFF2-40B4-BE49-F238E27FC236}">
                <a16:creationId xmlns:a16="http://schemas.microsoft.com/office/drawing/2014/main" id="{55EDA2F5-6B28-478B-9AC4-43FE41E2B3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724838"/>
            <a:ext cx="12192000" cy="134771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701D712E-ABB9-4258-877D-9349C8577A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4790620"/>
            <a:ext cx="1006766" cy="121615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E7528E56-1447-4C98-882B-CE26279501A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390232" y="3396997"/>
            <a:ext cx="6858002"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599658AC-EBB7-25FF-D905-C1D6CDD2221B}"/>
              </a:ext>
            </a:extLst>
          </p:cNvPr>
          <p:cNvPicPr>
            <a:picLocks noChangeAspect="1"/>
          </p:cNvPicPr>
          <p:nvPr/>
        </p:nvPicPr>
        <p:blipFill>
          <a:blip r:embed="rId2"/>
          <a:stretch>
            <a:fillRect/>
          </a:stretch>
        </p:blipFill>
        <p:spPr>
          <a:xfrm>
            <a:off x="1967768" y="3088115"/>
            <a:ext cx="2385532" cy="1539405"/>
          </a:xfrm>
          <a:prstGeom prst="rect">
            <a:avLst/>
          </a:prstGeom>
        </p:spPr>
      </p:pic>
    </p:spTree>
    <p:extLst>
      <p:ext uri="{BB962C8B-B14F-4D97-AF65-F5344CB8AC3E}">
        <p14:creationId xmlns:p14="http://schemas.microsoft.com/office/powerpoint/2010/main" val="322843859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ED69555-EE48-4B19-812B-4E1068DBF9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73754" y="0"/>
            <a:ext cx="4618246" cy="6858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57">
            <a:extLst>
              <a:ext uri="{FF2B5EF4-FFF2-40B4-BE49-F238E27FC236}">
                <a16:creationId xmlns:a16="http://schemas.microsoft.com/office/drawing/2014/main" id="{57AEB73D-F521-4B19-820F-12DB6BCC84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456113" y="31750"/>
            <a:ext cx="0" cy="1588"/>
          </a:xfrm>
          <a:custGeom>
            <a:avLst/>
            <a:gdLst/>
            <a:ahLst/>
            <a:cxnLst/>
            <a:rect l="0" t="0" r="r" b="b"/>
            <a:pathLst>
              <a:path w="2" h="2">
                <a:moveTo>
                  <a:pt x="0" y="0"/>
                </a:moveTo>
                <a:lnTo>
                  <a:pt x="2" y="0"/>
                </a:lnTo>
                <a:lnTo>
                  <a:pt x="0" y="2"/>
                </a:lnTo>
                <a:lnTo>
                  <a:pt x="0" y="0"/>
                </a:lnTo>
                <a:close/>
              </a:path>
            </a:pathLst>
          </a:custGeom>
          <a:solidFill>
            <a:srgbClr val="30466D"/>
          </a:solidFill>
          <a:ln w="0">
            <a:solidFill>
              <a:srgbClr val="30466D"/>
            </a:solidFill>
            <a:prstDash val="solid"/>
            <a:round/>
            <a:headEnd/>
            <a:tailEnd/>
          </a:ln>
        </p:spPr>
      </p:sp>
      <p:sp>
        <p:nvSpPr>
          <p:cNvPr id="12" name="Rectangle 11">
            <a:extLst>
              <a:ext uri="{FF2B5EF4-FFF2-40B4-BE49-F238E27FC236}">
                <a16:creationId xmlns:a16="http://schemas.microsoft.com/office/drawing/2014/main" id="{6B72EEBA-3A5D-41CE-8465-A45A0F65674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4101215" y="3396997"/>
            <a:ext cx="6858002"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4" name="Rectangle 13">
            <a:extLst>
              <a:ext uri="{FF2B5EF4-FFF2-40B4-BE49-F238E27FC236}">
                <a16:creationId xmlns:a16="http://schemas.microsoft.com/office/drawing/2014/main" id="{EA164D6B-6878-4B9F-A2D0-985D39B17B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4413CD7F-736E-4AF7-AB2B-473CAA9E1D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38768" y="-2946"/>
            <a:ext cx="11153231" cy="4727782"/>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82108D1-89F4-48A4-87B8-11541BAA30C2}"/>
              </a:ext>
            </a:extLst>
          </p:cNvPr>
          <p:cNvSpPr>
            <a:spLocks noGrp="1"/>
          </p:cNvSpPr>
          <p:nvPr>
            <p:ph type="title"/>
          </p:nvPr>
        </p:nvSpPr>
        <p:spPr>
          <a:xfrm>
            <a:off x="1635102" y="148492"/>
            <a:ext cx="8791787" cy="4579289"/>
          </a:xfrm>
        </p:spPr>
        <p:txBody>
          <a:bodyPr vert="horz" lIns="109728" tIns="109728" rIns="109728" bIns="91440" rtlCol="0" anchor="b">
            <a:normAutofit fontScale="90000"/>
          </a:bodyPr>
          <a:lstStyle/>
          <a:p>
            <a:pPr>
              <a:lnSpc>
                <a:spcPct val="125000"/>
              </a:lnSpc>
            </a:pPr>
            <a:br>
              <a:rPr lang="en-US" sz="1300" b="0" cap="all" dirty="0">
                <a:solidFill>
                  <a:schemeClr val="tx1">
                    <a:lumMod val="65000"/>
                    <a:lumOff val="35000"/>
                  </a:schemeClr>
                </a:solidFill>
                <a:latin typeface="+mn-lt"/>
              </a:rPr>
            </a:br>
            <a:br>
              <a:rPr lang="en-US" sz="1300" b="0" cap="all" dirty="0">
                <a:solidFill>
                  <a:schemeClr val="tx1">
                    <a:lumMod val="65000"/>
                    <a:lumOff val="35000"/>
                  </a:schemeClr>
                </a:solidFill>
                <a:latin typeface="+mn-lt"/>
              </a:rPr>
            </a:br>
            <a:br>
              <a:rPr lang="en-US" sz="1300" b="0" cap="all" dirty="0">
                <a:solidFill>
                  <a:schemeClr val="tx1">
                    <a:lumMod val="65000"/>
                    <a:lumOff val="35000"/>
                  </a:schemeClr>
                </a:solidFill>
                <a:latin typeface="+mn-lt"/>
              </a:rPr>
            </a:br>
            <a:br>
              <a:rPr lang="en-US" sz="1300" b="0" cap="all" dirty="0">
                <a:solidFill>
                  <a:schemeClr val="tx1">
                    <a:lumMod val="65000"/>
                    <a:lumOff val="35000"/>
                  </a:schemeClr>
                </a:solidFill>
                <a:latin typeface="+mn-lt"/>
              </a:rPr>
            </a:br>
            <a:br>
              <a:rPr lang="en-US" sz="1300" b="0" cap="all" dirty="0">
                <a:solidFill>
                  <a:schemeClr val="tx1">
                    <a:lumMod val="65000"/>
                    <a:lumOff val="35000"/>
                  </a:schemeClr>
                </a:solidFill>
                <a:latin typeface="+mn-lt"/>
              </a:rPr>
            </a:br>
            <a:br>
              <a:rPr lang="en-US" sz="1300" b="0" cap="all" dirty="0">
                <a:solidFill>
                  <a:schemeClr val="tx1">
                    <a:lumMod val="65000"/>
                    <a:lumOff val="35000"/>
                  </a:schemeClr>
                </a:solidFill>
                <a:latin typeface="+mn-lt"/>
              </a:rPr>
            </a:br>
            <a:br>
              <a:rPr lang="en-US" sz="1300" b="0" cap="all" dirty="0">
                <a:solidFill>
                  <a:schemeClr val="tx1">
                    <a:lumMod val="65000"/>
                    <a:lumOff val="35000"/>
                  </a:schemeClr>
                </a:solidFill>
                <a:latin typeface="+mn-lt"/>
              </a:rPr>
            </a:br>
            <a:br>
              <a:rPr lang="en-US" sz="1300" b="0" cap="all" dirty="0">
                <a:solidFill>
                  <a:schemeClr val="tx1">
                    <a:lumMod val="65000"/>
                    <a:lumOff val="35000"/>
                  </a:schemeClr>
                </a:solidFill>
                <a:latin typeface="+mn-lt"/>
              </a:rPr>
            </a:br>
            <a:r>
              <a:rPr lang="en-US" sz="6000" b="0" cap="all" dirty="0">
                <a:solidFill>
                  <a:schemeClr val="tx1">
                    <a:lumMod val="65000"/>
                    <a:lumOff val="35000"/>
                  </a:schemeClr>
                </a:solidFill>
                <a:latin typeface="+mn-lt"/>
              </a:rPr>
              <a:t>SOME other THINGS TO BE AWARE OF BEFORE YOU UPGRADE</a:t>
            </a:r>
            <a:br>
              <a:rPr lang="en-US" sz="2000" b="0" cap="all" dirty="0">
                <a:solidFill>
                  <a:schemeClr val="tx1">
                    <a:lumMod val="65000"/>
                    <a:lumOff val="35000"/>
                  </a:schemeClr>
                </a:solidFill>
                <a:latin typeface="+mn-lt"/>
              </a:rPr>
            </a:br>
            <a:br>
              <a:rPr lang="en-US" sz="2000" b="0" cap="all" dirty="0">
                <a:solidFill>
                  <a:schemeClr val="tx1">
                    <a:lumMod val="65000"/>
                    <a:lumOff val="35000"/>
                  </a:schemeClr>
                </a:solidFill>
                <a:latin typeface="+mn-lt"/>
              </a:rPr>
            </a:br>
            <a:endParaRPr lang="en-US" sz="1300" b="0" cap="all" dirty="0">
              <a:solidFill>
                <a:schemeClr val="tx1">
                  <a:lumMod val="65000"/>
                  <a:lumOff val="35000"/>
                </a:schemeClr>
              </a:solidFill>
            </a:endParaRPr>
          </a:p>
        </p:txBody>
      </p:sp>
      <p:sp>
        <p:nvSpPr>
          <p:cNvPr id="18" name="Rectangle 17">
            <a:extLst>
              <a:ext uri="{FF2B5EF4-FFF2-40B4-BE49-F238E27FC236}">
                <a16:creationId xmlns:a16="http://schemas.microsoft.com/office/drawing/2014/main" id="{55EDA2F5-6B28-478B-9AC4-43FE41E2B3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724838"/>
            <a:ext cx="12192000" cy="134771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701D712E-ABB9-4258-877D-9349C8577A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4790620"/>
            <a:ext cx="1006766" cy="121615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E7528E56-1447-4C98-882B-CE26279501A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390232" y="3396997"/>
            <a:ext cx="6858002"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3212277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ED69555-EE48-4B19-812B-4E1068DBF9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73754" y="0"/>
            <a:ext cx="4618246" cy="6858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57">
            <a:extLst>
              <a:ext uri="{FF2B5EF4-FFF2-40B4-BE49-F238E27FC236}">
                <a16:creationId xmlns:a16="http://schemas.microsoft.com/office/drawing/2014/main" id="{57AEB73D-F521-4B19-820F-12DB6BCC84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456113" y="31750"/>
            <a:ext cx="0" cy="1588"/>
          </a:xfrm>
          <a:custGeom>
            <a:avLst/>
            <a:gdLst/>
            <a:ahLst/>
            <a:cxnLst/>
            <a:rect l="0" t="0" r="r" b="b"/>
            <a:pathLst>
              <a:path w="2" h="2">
                <a:moveTo>
                  <a:pt x="0" y="0"/>
                </a:moveTo>
                <a:lnTo>
                  <a:pt x="2" y="0"/>
                </a:lnTo>
                <a:lnTo>
                  <a:pt x="0" y="2"/>
                </a:lnTo>
                <a:lnTo>
                  <a:pt x="0" y="0"/>
                </a:lnTo>
                <a:close/>
              </a:path>
            </a:pathLst>
          </a:custGeom>
          <a:solidFill>
            <a:srgbClr val="30466D"/>
          </a:solidFill>
          <a:ln w="0">
            <a:solidFill>
              <a:srgbClr val="30466D"/>
            </a:solidFill>
            <a:prstDash val="solid"/>
            <a:round/>
            <a:headEnd/>
            <a:tailEnd/>
          </a:ln>
        </p:spPr>
      </p:sp>
      <p:sp>
        <p:nvSpPr>
          <p:cNvPr id="12" name="Rectangle 11">
            <a:extLst>
              <a:ext uri="{FF2B5EF4-FFF2-40B4-BE49-F238E27FC236}">
                <a16:creationId xmlns:a16="http://schemas.microsoft.com/office/drawing/2014/main" id="{6B72EEBA-3A5D-41CE-8465-A45A0F65674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4101215" y="3396997"/>
            <a:ext cx="6858002"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4" name="Rectangle 13">
            <a:extLst>
              <a:ext uri="{FF2B5EF4-FFF2-40B4-BE49-F238E27FC236}">
                <a16:creationId xmlns:a16="http://schemas.microsoft.com/office/drawing/2014/main" id="{EA164D6B-6878-4B9F-A2D0-985D39B17B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4413CD7F-736E-4AF7-AB2B-473CAA9E1D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38768" y="-2946"/>
            <a:ext cx="11153231" cy="4727782"/>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82108D1-89F4-48A4-87B8-11541BAA30C2}"/>
              </a:ext>
            </a:extLst>
          </p:cNvPr>
          <p:cNvSpPr>
            <a:spLocks noGrp="1"/>
          </p:cNvSpPr>
          <p:nvPr>
            <p:ph type="title"/>
          </p:nvPr>
        </p:nvSpPr>
        <p:spPr>
          <a:xfrm>
            <a:off x="1635102" y="65088"/>
            <a:ext cx="8791787" cy="4662693"/>
          </a:xfrm>
        </p:spPr>
        <p:txBody>
          <a:bodyPr vert="horz" lIns="109728" tIns="109728" rIns="109728" bIns="91440" rtlCol="0" anchor="b">
            <a:normAutofit fontScale="90000"/>
          </a:bodyPr>
          <a:lstStyle/>
          <a:p>
            <a:pPr>
              <a:lnSpc>
                <a:spcPct val="125000"/>
              </a:lnSpc>
            </a:pPr>
            <a:br>
              <a:rPr lang="en-US" sz="1300" b="0" cap="all" dirty="0">
                <a:solidFill>
                  <a:schemeClr val="tx1">
                    <a:lumMod val="65000"/>
                    <a:lumOff val="35000"/>
                  </a:schemeClr>
                </a:solidFill>
                <a:latin typeface="+mn-lt"/>
              </a:rPr>
            </a:br>
            <a:br>
              <a:rPr lang="en-US" sz="1300" b="0" cap="all" dirty="0">
                <a:solidFill>
                  <a:schemeClr val="tx1">
                    <a:lumMod val="65000"/>
                    <a:lumOff val="35000"/>
                  </a:schemeClr>
                </a:solidFill>
                <a:latin typeface="+mn-lt"/>
              </a:rPr>
            </a:br>
            <a:br>
              <a:rPr lang="en-US" sz="1300" b="0" cap="all" dirty="0">
                <a:solidFill>
                  <a:schemeClr val="tx1">
                    <a:lumMod val="65000"/>
                    <a:lumOff val="35000"/>
                  </a:schemeClr>
                </a:solidFill>
                <a:latin typeface="+mn-lt"/>
              </a:rPr>
            </a:br>
            <a:br>
              <a:rPr lang="en-US" sz="1300" b="0" cap="all" dirty="0">
                <a:solidFill>
                  <a:schemeClr val="tx1">
                    <a:lumMod val="65000"/>
                    <a:lumOff val="35000"/>
                  </a:schemeClr>
                </a:solidFill>
                <a:latin typeface="+mn-lt"/>
              </a:rPr>
            </a:br>
            <a:br>
              <a:rPr lang="en-US" sz="1300" b="0" cap="all" dirty="0">
                <a:solidFill>
                  <a:schemeClr val="tx1">
                    <a:lumMod val="65000"/>
                    <a:lumOff val="35000"/>
                  </a:schemeClr>
                </a:solidFill>
                <a:latin typeface="+mn-lt"/>
              </a:rPr>
            </a:br>
            <a:br>
              <a:rPr lang="en-US" sz="1300" b="0" cap="all" dirty="0">
                <a:solidFill>
                  <a:schemeClr val="tx1">
                    <a:lumMod val="65000"/>
                    <a:lumOff val="35000"/>
                  </a:schemeClr>
                </a:solidFill>
                <a:latin typeface="+mn-lt"/>
              </a:rPr>
            </a:br>
            <a:br>
              <a:rPr lang="en-US" sz="1300" b="0" cap="all" dirty="0">
                <a:solidFill>
                  <a:schemeClr val="tx1">
                    <a:lumMod val="65000"/>
                    <a:lumOff val="35000"/>
                  </a:schemeClr>
                </a:solidFill>
                <a:latin typeface="+mn-lt"/>
              </a:rPr>
            </a:br>
            <a:br>
              <a:rPr lang="en-US" sz="1300" b="0" cap="all" dirty="0">
                <a:solidFill>
                  <a:schemeClr val="tx1">
                    <a:lumMod val="65000"/>
                    <a:lumOff val="35000"/>
                  </a:schemeClr>
                </a:solidFill>
                <a:latin typeface="+mn-lt"/>
              </a:rPr>
            </a:br>
            <a:br>
              <a:rPr lang="en-US" sz="1300" b="0" cap="all" dirty="0">
                <a:solidFill>
                  <a:schemeClr val="tx1">
                    <a:lumMod val="65000"/>
                    <a:lumOff val="35000"/>
                  </a:schemeClr>
                </a:solidFill>
                <a:latin typeface="+mn-lt"/>
              </a:rPr>
            </a:br>
            <a:br>
              <a:rPr lang="en-US" sz="1300" b="0" cap="all" dirty="0">
                <a:solidFill>
                  <a:schemeClr val="tx1">
                    <a:lumMod val="65000"/>
                    <a:lumOff val="35000"/>
                  </a:schemeClr>
                </a:solidFill>
                <a:latin typeface="+mn-lt"/>
              </a:rPr>
            </a:br>
            <a:br>
              <a:rPr lang="en-US" sz="1300" b="0" cap="all" dirty="0">
                <a:solidFill>
                  <a:schemeClr val="tx1">
                    <a:lumMod val="65000"/>
                    <a:lumOff val="35000"/>
                  </a:schemeClr>
                </a:solidFill>
                <a:latin typeface="+mn-lt"/>
              </a:rPr>
            </a:br>
            <a:br>
              <a:rPr lang="en-US" sz="1300" b="0" cap="all" dirty="0">
                <a:solidFill>
                  <a:schemeClr val="tx1">
                    <a:lumMod val="65000"/>
                    <a:lumOff val="35000"/>
                  </a:schemeClr>
                </a:solidFill>
                <a:latin typeface="+mn-lt"/>
              </a:rPr>
            </a:br>
            <a:r>
              <a:rPr lang="en-US" sz="2700" b="0" cap="all" dirty="0">
                <a:solidFill>
                  <a:schemeClr val="tx1">
                    <a:lumMod val="65000"/>
                    <a:lumOff val="35000"/>
                  </a:schemeClr>
                </a:solidFill>
                <a:latin typeface="+mn-lt"/>
              </a:rPr>
              <a:t>-Segmentations are generated differently and can take up to 5 minutes to count </a:t>
            </a:r>
            <a:br>
              <a:rPr lang="en-US" sz="2700" b="0" cap="all" dirty="0">
                <a:solidFill>
                  <a:schemeClr val="tx1">
                    <a:lumMod val="65000"/>
                    <a:lumOff val="35000"/>
                  </a:schemeClr>
                </a:solidFill>
                <a:latin typeface="+mn-lt"/>
              </a:rPr>
            </a:br>
            <a:r>
              <a:rPr lang="en-US" sz="1300" b="0" cap="all" dirty="0">
                <a:solidFill>
                  <a:schemeClr val="tx1">
                    <a:lumMod val="65000"/>
                    <a:lumOff val="35000"/>
                  </a:schemeClr>
                </a:solidFill>
                <a:latin typeface="+mn-lt"/>
              </a:rPr>
              <a:t>They are now processed by the tessitura processing server which runs every 5 minutes by default.</a:t>
            </a:r>
            <a:br>
              <a:rPr lang="en-US" sz="2700" b="0" cap="all" dirty="0">
                <a:solidFill>
                  <a:schemeClr val="tx1">
                    <a:lumMod val="65000"/>
                    <a:lumOff val="35000"/>
                  </a:schemeClr>
                </a:solidFill>
                <a:latin typeface="+mn-lt"/>
              </a:rPr>
            </a:br>
            <a:br>
              <a:rPr lang="en-US" sz="2000" b="0" cap="all" dirty="0">
                <a:solidFill>
                  <a:schemeClr val="tx1">
                    <a:lumMod val="65000"/>
                    <a:lumOff val="35000"/>
                  </a:schemeClr>
                </a:solidFill>
                <a:latin typeface="+mn-lt"/>
              </a:rPr>
            </a:br>
            <a:r>
              <a:rPr lang="en-US" sz="2700" b="0" cap="all" dirty="0">
                <a:solidFill>
                  <a:schemeClr val="tx1">
                    <a:lumMod val="65000"/>
                    <a:lumOff val="35000"/>
                  </a:schemeClr>
                </a:solidFill>
                <a:latin typeface="+mn-lt"/>
              </a:rPr>
              <a:t>-When selecting multiple option from a drop down in a report you have to click them individually…. Shift-click is gone</a:t>
            </a:r>
            <a:br>
              <a:rPr lang="en-US" sz="2700" b="0" cap="all" dirty="0">
                <a:solidFill>
                  <a:schemeClr val="tx1">
                    <a:lumMod val="65000"/>
                    <a:lumOff val="35000"/>
                  </a:schemeClr>
                </a:solidFill>
                <a:latin typeface="+mn-lt"/>
              </a:rPr>
            </a:br>
            <a:br>
              <a:rPr lang="en-US" sz="2000" b="0" cap="all" dirty="0">
                <a:solidFill>
                  <a:schemeClr val="tx1">
                    <a:lumMod val="65000"/>
                    <a:lumOff val="35000"/>
                  </a:schemeClr>
                </a:solidFill>
                <a:latin typeface="+mn-lt"/>
              </a:rPr>
            </a:br>
            <a:r>
              <a:rPr lang="en-US" sz="2700" b="0" cap="all" dirty="0">
                <a:solidFill>
                  <a:schemeClr val="tx1">
                    <a:lumMod val="65000"/>
                    <a:lumOff val="35000"/>
                  </a:schemeClr>
                </a:solidFill>
                <a:latin typeface="+mn-lt"/>
              </a:rPr>
              <a:t>-an </a:t>
            </a:r>
            <a:r>
              <a:rPr lang="en-US" sz="2700" b="0" cap="all" dirty="0" err="1">
                <a:solidFill>
                  <a:schemeClr val="tx1">
                    <a:lumMod val="65000"/>
                    <a:lumOff val="35000"/>
                  </a:schemeClr>
                </a:solidFill>
                <a:latin typeface="+mn-lt"/>
              </a:rPr>
              <a:t>mos</a:t>
            </a:r>
            <a:r>
              <a:rPr lang="en-US" sz="2700" b="0" cap="all" dirty="0">
                <a:solidFill>
                  <a:schemeClr val="tx1">
                    <a:lumMod val="65000"/>
                    <a:lumOff val="35000"/>
                  </a:schemeClr>
                </a:solidFill>
                <a:latin typeface="+mn-lt"/>
              </a:rPr>
              <a:t> is now required for donation entry</a:t>
            </a:r>
            <a:endParaRPr lang="en-US" sz="1300" b="0" cap="all" dirty="0">
              <a:solidFill>
                <a:schemeClr val="tx1">
                  <a:lumMod val="65000"/>
                  <a:lumOff val="35000"/>
                </a:schemeClr>
              </a:solidFill>
            </a:endParaRPr>
          </a:p>
        </p:txBody>
      </p:sp>
      <p:sp>
        <p:nvSpPr>
          <p:cNvPr id="18" name="Rectangle 17">
            <a:extLst>
              <a:ext uri="{FF2B5EF4-FFF2-40B4-BE49-F238E27FC236}">
                <a16:creationId xmlns:a16="http://schemas.microsoft.com/office/drawing/2014/main" id="{55EDA2F5-6B28-478B-9AC4-43FE41E2B3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724838"/>
            <a:ext cx="12192000" cy="134771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701D712E-ABB9-4258-877D-9349C8577A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4790620"/>
            <a:ext cx="1006766" cy="121615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E7528E56-1447-4C98-882B-CE26279501A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390232" y="3396997"/>
            <a:ext cx="6858002"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99546496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ED69555-EE48-4B19-812B-4E1068DBF9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73754" y="0"/>
            <a:ext cx="4618246" cy="6858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57">
            <a:extLst>
              <a:ext uri="{FF2B5EF4-FFF2-40B4-BE49-F238E27FC236}">
                <a16:creationId xmlns:a16="http://schemas.microsoft.com/office/drawing/2014/main" id="{57AEB73D-F521-4B19-820F-12DB6BCC84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456113" y="31750"/>
            <a:ext cx="0" cy="1588"/>
          </a:xfrm>
          <a:custGeom>
            <a:avLst/>
            <a:gdLst/>
            <a:ahLst/>
            <a:cxnLst/>
            <a:rect l="0" t="0" r="r" b="b"/>
            <a:pathLst>
              <a:path w="2" h="2">
                <a:moveTo>
                  <a:pt x="0" y="0"/>
                </a:moveTo>
                <a:lnTo>
                  <a:pt x="2" y="0"/>
                </a:lnTo>
                <a:lnTo>
                  <a:pt x="0" y="2"/>
                </a:lnTo>
                <a:lnTo>
                  <a:pt x="0" y="0"/>
                </a:lnTo>
                <a:close/>
              </a:path>
            </a:pathLst>
          </a:custGeom>
          <a:solidFill>
            <a:srgbClr val="30466D"/>
          </a:solidFill>
          <a:ln w="0">
            <a:solidFill>
              <a:srgbClr val="30466D"/>
            </a:solidFill>
            <a:prstDash val="solid"/>
            <a:round/>
            <a:headEnd/>
            <a:tailEnd/>
          </a:ln>
        </p:spPr>
      </p:sp>
      <p:sp>
        <p:nvSpPr>
          <p:cNvPr id="12" name="Rectangle 11">
            <a:extLst>
              <a:ext uri="{FF2B5EF4-FFF2-40B4-BE49-F238E27FC236}">
                <a16:creationId xmlns:a16="http://schemas.microsoft.com/office/drawing/2014/main" id="{6B72EEBA-3A5D-41CE-8465-A45A0F65674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4101215" y="3396997"/>
            <a:ext cx="6858002"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4" name="Rectangle 13">
            <a:extLst>
              <a:ext uri="{FF2B5EF4-FFF2-40B4-BE49-F238E27FC236}">
                <a16:creationId xmlns:a16="http://schemas.microsoft.com/office/drawing/2014/main" id="{EA164D6B-6878-4B9F-A2D0-985D39B17B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4413CD7F-736E-4AF7-AB2B-473CAA9E1D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38768" y="-2946"/>
            <a:ext cx="11153231" cy="4727782"/>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82108D1-89F4-48A4-87B8-11541BAA30C2}"/>
              </a:ext>
            </a:extLst>
          </p:cNvPr>
          <p:cNvSpPr>
            <a:spLocks noGrp="1"/>
          </p:cNvSpPr>
          <p:nvPr>
            <p:ph type="title"/>
          </p:nvPr>
        </p:nvSpPr>
        <p:spPr>
          <a:xfrm>
            <a:off x="1635102" y="65088"/>
            <a:ext cx="8791787" cy="4662693"/>
          </a:xfrm>
        </p:spPr>
        <p:txBody>
          <a:bodyPr vert="horz" lIns="109728" tIns="109728" rIns="109728" bIns="91440" rtlCol="0" anchor="b">
            <a:normAutofit fontScale="90000"/>
          </a:bodyPr>
          <a:lstStyle/>
          <a:p>
            <a:pPr>
              <a:lnSpc>
                <a:spcPct val="125000"/>
              </a:lnSpc>
            </a:pPr>
            <a:br>
              <a:rPr lang="en-US" sz="1300" b="0" cap="all" dirty="0">
                <a:solidFill>
                  <a:schemeClr val="tx1">
                    <a:lumMod val="65000"/>
                    <a:lumOff val="35000"/>
                  </a:schemeClr>
                </a:solidFill>
                <a:latin typeface="+mn-lt"/>
              </a:rPr>
            </a:br>
            <a:br>
              <a:rPr lang="en-US" sz="1300" b="0" cap="all" dirty="0">
                <a:solidFill>
                  <a:schemeClr val="tx1">
                    <a:lumMod val="65000"/>
                    <a:lumOff val="35000"/>
                  </a:schemeClr>
                </a:solidFill>
                <a:latin typeface="+mn-lt"/>
              </a:rPr>
            </a:br>
            <a:br>
              <a:rPr lang="en-US" sz="1300" b="0" cap="all" dirty="0">
                <a:solidFill>
                  <a:schemeClr val="tx1">
                    <a:lumMod val="65000"/>
                    <a:lumOff val="35000"/>
                  </a:schemeClr>
                </a:solidFill>
                <a:latin typeface="+mn-lt"/>
              </a:rPr>
            </a:br>
            <a:br>
              <a:rPr lang="en-US" sz="1300" b="0" cap="all" dirty="0">
                <a:solidFill>
                  <a:schemeClr val="tx1">
                    <a:lumMod val="65000"/>
                    <a:lumOff val="35000"/>
                  </a:schemeClr>
                </a:solidFill>
                <a:latin typeface="+mn-lt"/>
              </a:rPr>
            </a:br>
            <a:br>
              <a:rPr lang="en-US" sz="1300" b="0" cap="all" dirty="0">
                <a:solidFill>
                  <a:schemeClr val="tx1">
                    <a:lumMod val="65000"/>
                    <a:lumOff val="35000"/>
                  </a:schemeClr>
                </a:solidFill>
                <a:latin typeface="+mn-lt"/>
              </a:rPr>
            </a:br>
            <a:br>
              <a:rPr lang="en-US" sz="1300" b="0" cap="all" dirty="0">
                <a:solidFill>
                  <a:schemeClr val="tx1">
                    <a:lumMod val="65000"/>
                    <a:lumOff val="35000"/>
                  </a:schemeClr>
                </a:solidFill>
                <a:latin typeface="+mn-lt"/>
              </a:rPr>
            </a:br>
            <a:br>
              <a:rPr lang="en-US" sz="1300" b="0" cap="all" dirty="0">
                <a:solidFill>
                  <a:schemeClr val="tx1">
                    <a:lumMod val="65000"/>
                    <a:lumOff val="35000"/>
                  </a:schemeClr>
                </a:solidFill>
                <a:latin typeface="+mn-lt"/>
              </a:rPr>
            </a:br>
            <a:br>
              <a:rPr lang="en-US" sz="1300" b="0" cap="all" dirty="0">
                <a:solidFill>
                  <a:schemeClr val="tx1">
                    <a:lumMod val="65000"/>
                    <a:lumOff val="35000"/>
                  </a:schemeClr>
                </a:solidFill>
                <a:latin typeface="+mn-lt"/>
              </a:rPr>
            </a:br>
            <a:br>
              <a:rPr lang="en-US" sz="1300" b="0" cap="all" dirty="0">
                <a:solidFill>
                  <a:schemeClr val="tx1">
                    <a:lumMod val="65000"/>
                    <a:lumOff val="35000"/>
                  </a:schemeClr>
                </a:solidFill>
                <a:latin typeface="+mn-lt"/>
              </a:rPr>
            </a:br>
            <a:br>
              <a:rPr lang="en-US" sz="1300" b="0" cap="all" dirty="0">
                <a:solidFill>
                  <a:schemeClr val="tx1">
                    <a:lumMod val="65000"/>
                    <a:lumOff val="35000"/>
                  </a:schemeClr>
                </a:solidFill>
                <a:latin typeface="+mn-lt"/>
              </a:rPr>
            </a:br>
            <a:br>
              <a:rPr lang="en-US" sz="1300" b="0" cap="all" dirty="0">
                <a:solidFill>
                  <a:schemeClr val="tx1">
                    <a:lumMod val="65000"/>
                    <a:lumOff val="35000"/>
                  </a:schemeClr>
                </a:solidFill>
                <a:latin typeface="+mn-lt"/>
              </a:rPr>
            </a:br>
            <a:br>
              <a:rPr lang="en-US" sz="1300" b="0" cap="all" dirty="0">
                <a:solidFill>
                  <a:schemeClr val="tx1">
                    <a:lumMod val="65000"/>
                    <a:lumOff val="35000"/>
                  </a:schemeClr>
                </a:solidFill>
                <a:latin typeface="+mn-lt"/>
              </a:rPr>
            </a:br>
            <a:r>
              <a:rPr lang="en-US" sz="2700" b="0" cap="all" dirty="0">
                <a:solidFill>
                  <a:schemeClr val="tx1">
                    <a:lumMod val="65000"/>
                    <a:lumOff val="35000"/>
                  </a:schemeClr>
                </a:solidFill>
                <a:latin typeface="+mn-lt"/>
              </a:rPr>
              <a:t>-You might have issues getting into </a:t>
            </a:r>
            <a:r>
              <a:rPr lang="en-US" sz="2700" b="0" cap="all" dirty="0" err="1">
                <a:solidFill>
                  <a:schemeClr val="tx1">
                    <a:lumMod val="65000"/>
                    <a:lumOff val="35000"/>
                  </a:schemeClr>
                </a:solidFill>
                <a:latin typeface="+mn-lt"/>
              </a:rPr>
              <a:t>infomaker</a:t>
            </a:r>
            <a:br>
              <a:rPr lang="en-US" sz="2700" b="0" cap="all" dirty="0">
                <a:solidFill>
                  <a:schemeClr val="tx1">
                    <a:lumMod val="65000"/>
                    <a:lumOff val="35000"/>
                  </a:schemeClr>
                </a:solidFill>
                <a:latin typeface="+mn-lt"/>
              </a:rPr>
            </a:br>
            <a:r>
              <a:rPr lang="en-US" sz="1300" b="0" cap="all" dirty="0">
                <a:solidFill>
                  <a:schemeClr val="tx1">
                    <a:lumMod val="65000"/>
                    <a:lumOff val="35000"/>
                  </a:schemeClr>
                </a:solidFill>
                <a:latin typeface="+mn-lt"/>
              </a:rPr>
              <a:t>I’m still unable to sign on. It’s giving me a permissions error. Tessitura is investigating.</a:t>
            </a:r>
            <a:br>
              <a:rPr lang="en-US" sz="1300" b="0" cap="all" dirty="0">
                <a:solidFill>
                  <a:schemeClr val="tx1">
                    <a:lumMod val="65000"/>
                    <a:lumOff val="35000"/>
                  </a:schemeClr>
                </a:solidFill>
                <a:latin typeface="+mn-lt"/>
              </a:rPr>
            </a:br>
            <a:br>
              <a:rPr lang="en-US" sz="2000" b="0" cap="all" dirty="0">
                <a:solidFill>
                  <a:schemeClr val="tx1">
                    <a:lumMod val="65000"/>
                    <a:lumOff val="35000"/>
                  </a:schemeClr>
                </a:solidFill>
                <a:latin typeface="+mn-lt"/>
              </a:rPr>
            </a:br>
            <a:r>
              <a:rPr lang="en-US" sz="2700" b="0" cap="all" dirty="0">
                <a:solidFill>
                  <a:schemeClr val="tx1">
                    <a:lumMod val="65000"/>
                    <a:lumOff val="35000"/>
                  </a:schemeClr>
                </a:solidFill>
                <a:latin typeface="+mn-lt"/>
              </a:rPr>
              <a:t>-We experienced severe lagging for about a week right after we upgraded</a:t>
            </a:r>
            <a:br>
              <a:rPr lang="en-US" sz="2700" b="0" cap="all" dirty="0">
                <a:solidFill>
                  <a:schemeClr val="tx1">
                    <a:lumMod val="65000"/>
                    <a:lumOff val="35000"/>
                  </a:schemeClr>
                </a:solidFill>
                <a:latin typeface="+mn-lt"/>
              </a:rPr>
            </a:br>
            <a:br>
              <a:rPr lang="en-US" sz="2000" b="0" cap="all" dirty="0">
                <a:solidFill>
                  <a:schemeClr val="tx1">
                    <a:lumMod val="65000"/>
                    <a:lumOff val="35000"/>
                  </a:schemeClr>
                </a:solidFill>
                <a:latin typeface="+mn-lt"/>
              </a:rPr>
            </a:br>
            <a:r>
              <a:rPr lang="en-US" sz="2700" b="0" cap="all" dirty="0">
                <a:solidFill>
                  <a:schemeClr val="tx1">
                    <a:lumMod val="65000"/>
                    <a:lumOff val="35000"/>
                  </a:schemeClr>
                </a:solidFill>
                <a:latin typeface="+mn-lt"/>
              </a:rPr>
              <a:t>-Validation issues in seating maps popped up after we made changes in v.16</a:t>
            </a:r>
            <a:br>
              <a:rPr lang="en-US" sz="2700" b="0" cap="all" dirty="0">
                <a:solidFill>
                  <a:schemeClr val="tx1">
                    <a:lumMod val="65000"/>
                    <a:lumOff val="35000"/>
                  </a:schemeClr>
                </a:solidFill>
                <a:latin typeface="+mn-lt"/>
              </a:rPr>
            </a:br>
            <a:r>
              <a:rPr lang="en-US" sz="1300" b="0" cap="all" dirty="0">
                <a:solidFill>
                  <a:schemeClr val="tx1">
                    <a:lumMod val="65000"/>
                    <a:lumOff val="35000"/>
                  </a:schemeClr>
                </a:solidFill>
                <a:latin typeface="+mn-lt"/>
              </a:rPr>
              <a:t>IT would appear there were several issues on different seat map screens that we not issues in v.15 but became issues as soon as we tried to change something after we upgraded.</a:t>
            </a:r>
            <a:endParaRPr lang="en-US" sz="1300" b="0" cap="all" dirty="0">
              <a:solidFill>
                <a:schemeClr val="tx1">
                  <a:lumMod val="65000"/>
                  <a:lumOff val="35000"/>
                </a:schemeClr>
              </a:solidFill>
            </a:endParaRPr>
          </a:p>
        </p:txBody>
      </p:sp>
      <p:sp>
        <p:nvSpPr>
          <p:cNvPr id="18" name="Rectangle 17">
            <a:extLst>
              <a:ext uri="{FF2B5EF4-FFF2-40B4-BE49-F238E27FC236}">
                <a16:creationId xmlns:a16="http://schemas.microsoft.com/office/drawing/2014/main" id="{55EDA2F5-6B28-478B-9AC4-43FE41E2B3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724838"/>
            <a:ext cx="12192000" cy="134771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701D712E-ABB9-4258-877D-9349C8577A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4790620"/>
            <a:ext cx="1006766" cy="121615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E7528E56-1447-4C98-882B-CE26279501A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390232" y="3396997"/>
            <a:ext cx="6858002"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2106619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ED69555-EE48-4B19-812B-4E1068DBF9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73754" y="0"/>
            <a:ext cx="4618246" cy="6858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57">
            <a:extLst>
              <a:ext uri="{FF2B5EF4-FFF2-40B4-BE49-F238E27FC236}">
                <a16:creationId xmlns:a16="http://schemas.microsoft.com/office/drawing/2014/main" id="{57AEB73D-F521-4B19-820F-12DB6BCC84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456113" y="31750"/>
            <a:ext cx="0" cy="1588"/>
          </a:xfrm>
          <a:custGeom>
            <a:avLst/>
            <a:gdLst/>
            <a:ahLst/>
            <a:cxnLst/>
            <a:rect l="0" t="0" r="r" b="b"/>
            <a:pathLst>
              <a:path w="2" h="2">
                <a:moveTo>
                  <a:pt x="0" y="0"/>
                </a:moveTo>
                <a:lnTo>
                  <a:pt x="2" y="0"/>
                </a:lnTo>
                <a:lnTo>
                  <a:pt x="0" y="2"/>
                </a:lnTo>
                <a:lnTo>
                  <a:pt x="0" y="0"/>
                </a:lnTo>
                <a:close/>
              </a:path>
            </a:pathLst>
          </a:custGeom>
          <a:solidFill>
            <a:srgbClr val="30466D"/>
          </a:solidFill>
          <a:ln w="0">
            <a:solidFill>
              <a:srgbClr val="30466D"/>
            </a:solidFill>
            <a:prstDash val="solid"/>
            <a:round/>
            <a:headEnd/>
            <a:tailEnd/>
          </a:ln>
        </p:spPr>
      </p:sp>
      <p:sp>
        <p:nvSpPr>
          <p:cNvPr id="12" name="Rectangle 11">
            <a:extLst>
              <a:ext uri="{FF2B5EF4-FFF2-40B4-BE49-F238E27FC236}">
                <a16:creationId xmlns:a16="http://schemas.microsoft.com/office/drawing/2014/main" id="{6B72EEBA-3A5D-41CE-8465-A45A0F65674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4101215" y="3396997"/>
            <a:ext cx="6858002"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4" name="Rectangle 13">
            <a:extLst>
              <a:ext uri="{FF2B5EF4-FFF2-40B4-BE49-F238E27FC236}">
                <a16:creationId xmlns:a16="http://schemas.microsoft.com/office/drawing/2014/main" id="{EA164D6B-6878-4B9F-A2D0-985D39B17B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4413CD7F-736E-4AF7-AB2B-473CAA9E1D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38768" y="-2946"/>
            <a:ext cx="11153231" cy="4727782"/>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82108D1-89F4-48A4-87B8-11541BAA30C2}"/>
              </a:ext>
            </a:extLst>
          </p:cNvPr>
          <p:cNvSpPr>
            <a:spLocks noGrp="1"/>
          </p:cNvSpPr>
          <p:nvPr>
            <p:ph type="title"/>
          </p:nvPr>
        </p:nvSpPr>
        <p:spPr>
          <a:xfrm>
            <a:off x="1635102" y="65088"/>
            <a:ext cx="8791787" cy="4662693"/>
          </a:xfrm>
        </p:spPr>
        <p:txBody>
          <a:bodyPr vert="horz" lIns="109728" tIns="109728" rIns="109728" bIns="91440" rtlCol="0" anchor="b">
            <a:normAutofit fontScale="90000"/>
          </a:bodyPr>
          <a:lstStyle/>
          <a:p>
            <a:pPr>
              <a:lnSpc>
                <a:spcPct val="125000"/>
              </a:lnSpc>
            </a:pPr>
            <a:br>
              <a:rPr lang="en-US" sz="1300" b="0" cap="all" dirty="0">
                <a:solidFill>
                  <a:schemeClr val="tx1">
                    <a:lumMod val="65000"/>
                    <a:lumOff val="35000"/>
                  </a:schemeClr>
                </a:solidFill>
                <a:latin typeface="+mn-lt"/>
              </a:rPr>
            </a:br>
            <a:br>
              <a:rPr lang="en-US" sz="1300" b="0" cap="all" dirty="0">
                <a:solidFill>
                  <a:schemeClr val="tx1">
                    <a:lumMod val="65000"/>
                    <a:lumOff val="35000"/>
                  </a:schemeClr>
                </a:solidFill>
                <a:latin typeface="+mn-lt"/>
              </a:rPr>
            </a:br>
            <a:br>
              <a:rPr lang="en-US" sz="1300" b="0" cap="all" dirty="0">
                <a:solidFill>
                  <a:schemeClr val="tx1">
                    <a:lumMod val="65000"/>
                    <a:lumOff val="35000"/>
                  </a:schemeClr>
                </a:solidFill>
                <a:latin typeface="+mn-lt"/>
              </a:rPr>
            </a:br>
            <a:br>
              <a:rPr lang="en-US" sz="1300" b="0" cap="all" dirty="0">
                <a:solidFill>
                  <a:schemeClr val="tx1">
                    <a:lumMod val="65000"/>
                    <a:lumOff val="35000"/>
                  </a:schemeClr>
                </a:solidFill>
                <a:latin typeface="+mn-lt"/>
              </a:rPr>
            </a:br>
            <a:br>
              <a:rPr lang="en-US" sz="1300" b="0" cap="all" dirty="0">
                <a:solidFill>
                  <a:schemeClr val="tx1">
                    <a:lumMod val="65000"/>
                    <a:lumOff val="35000"/>
                  </a:schemeClr>
                </a:solidFill>
                <a:latin typeface="+mn-lt"/>
              </a:rPr>
            </a:br>
            <a:br>
              <a:rPr lang="en-US" sz="1300" b="0" cap="all" dirty="0">
                <a:solidFill>
                  <a:schemeClr val="tx1">
                    <a:lumMod val="65000"/>
                    <a:lumOff val="35000"/>
                  </a:schemeClr>
                </a:solidFill>
                <a:latin typeface="+mn-lt"/>
              </a:rPr>
            </a:br>
            <a:br>
              <a:rPr lang="en-US" sz="1300" b="0" cap="all" dirty="0">
                <a:solidFill>
                  <a:schemeClr val="tx1">
                    <a:lumMod val="65000"/>
                    <a:lumOff val="35000"/>
                  </a:schemeClr>
                </a:solidFill>
                <a:latin typeface="+mn-lt"/>
              </a:rPr>
            </a:br>
            <a:br>
              <a:rPr lang="en-US" sz="1300" b="0" cap="all" dirty="0">
                <a:solidFill>
                  <a:schemeClr val="tx1">
                    <a:lumMod val="65000"/>
                    <a:lumOff val="35000"/>
                  </a:schemeClr>
                </a:solidFill>
                <a:latin typeface="+mn-lt"/>
              </a:rPr>
            </a:br>
            <a:br>
              <a:rPr lang="en-US" sz="1300" b="0" cap="all" dirty="0">
                <a:solidFill>
                  <a:schemeClr val="tx1">
                    <a:lumMod val="65000"/>
                    <a:lumOff val="35000"/>
                  </a:schemeClr>
                </a:solidFill>
                <a:latin typeface="+mn-lt"/>
              </a:rPr>
            </a:br>
            <a:br>
              <a:rPr lang="en-US" sz="1300" b="0" cap="all" dirty="0">
                <a:solidFill>
                  <a:schemeClr val="tx1">
                    <a:lumMod val="65000"/>
                    <a:lumOff val="35000"/>
                  </a:schemeClr>
                </a:solidFill>
                <a:latin typeface="+mn-lt"/>
              </a:rPr>
            </a:br>
            <a:br>
              <a:rPr lang="en-US" sz="1300" b="0" cap="all" dirty="0">
                <a:solidFill>
                  <a:schemeClr val="tx1">
                    <a:lumMod val="65000"/>
                    <a:lumOff val="35000"/>
                  </a:schemeClr>
                </a:solidFill>
                <a:latin typeface="+mn-lt"/>
              </a:rPr>
            </a:br>
            <a:r>
              <a:rPr lang="en-US" sz="2700" b="0" cap="all" dirty="0">
                <a:solidFill>
                  <a:schemeClr val="tx1">
                    <a:lumMod val="65000"/>
                    <a:lumOff val="35000"/>
                  </a:schemeClr>
                </a:solidFill>
                <a:latin typeface="+mn-lt"/>
              </a:rPr>
              <a:t>-Kyle was able to make changes to our </a:t>
            </a:r>
            <a:r>
              <a:rPr lang="en-US" sz="2700" b="0" cap="all" dirty="0" err="1">
                <a:solidFill>
                  <a:schemeClr val="tx1">
                    <a:lumMod val="65000"/>
                    <a:lumOff val="35000"/>
                  </a:schemeClr>
                </a:solidFill>
                <a:latin typeface="+mn-lt"/>
              </a:rPr>
              <a:t>tnew</a:t>
            </a:r>
            <a:r>
              <a:rPr lang="en-US" sz="2700" b="0" cap="all" dirty="0">
                <a:solidFill>
                  <a:schemeClr val="tx1">
                    <a:lumMod val="65000"/>
                    <a:lumOff val="35000"/>
                  </a:schemeClr>
                </a:solidFill>
                <a:latin typeface="+mn-lt"/>
              </a:rPr>
              <a:t> site while we were testing</a:t>
            </a:r>
            <a:br>
              <a:rPr lang="en-US" sz="2700" b="0" cap="all" dirty="0">
                <a:solidFill>
                  <a:schemeClr val="tx1">
                    <a:lumMod val="65000"/>
                    <a:lumOff val="35000"/>
                  </a:schemeClr>
                </a:solidFill>
                <a:latin typeface="+mn-lt"/>
              </a:rPr>
            </a:br>
            <a:r>
              <a:rPr lang="en-US" sz="1300" b="0" cap="all" dirty="0">
                <a:solidFill>
                  <a:schemeClr val="tx1">
                    <a:lumMod val="65000"/>
                    <a:lumOff val="35000"/>
                  </a:schemeClr>
                </a:solidFill>
                <a:latin typeface="+mn-lt"/>
              </a:rPr>
              <a:t>He was able to adjust some </a:t>
            </a:r>
            <a:r>
              <a:rPr lang="en-US" sz="1300" b="0" cap="all" dirty="0" err="1">
                <a:solidFill>
                  <a:schemeClr val="tx1">
                    <a:lumMod val="65000"/>
                    <a:lumOff val="35000"/>
                  </a:schemeClr>
                </a:solidFill>
                <a:latin typeface="+mn-lt"/>
              </a:rPr>
              <a:t>colouring</a:t>
            </a:r>
            <a:r>
              <a:rPr lang="en-US" sz="1300" b="0" cap="all" dirty="0">
                <a:solidFill>
                  <a:schemeClr val="tx1">
                    <a:lumMod val="65000"/>
                    <a:lumOff val="35000"/>
                  </a:schemeClr>
                </a:solidFill>
                <a:latin typeface="+mn-lt"/>
              </a:rPr>
              <a:t> and update pictures on headers free of charge while we were working through the upgrade.</a:t>
            </a:r>
            <a:br>
              <a:rPr lang="en-US" sz="1300" b="0" cap="all" dirty="0">
                <a:solidFill>
                  <a:schemeClr val="tx1">
                    <a:lumMod val="65000"/>
                    <a:lumOff val="35000"/>
                  </a:schemeClr>
                </a:solidFill>
                <a:latin typeface="+mn-lt"/>
              </a:rPr>
            </a:br>
            <a:br>
              <a:rPr lang="en-US" sz="2700" b="0" cap="all" dirty="0">
                <a:solidFill>
                  <a:schemeClr val="tx1">
                    <a:lumMod val="65000"/>
                    <a:lumOff val="35000"/>
                  </a:schemeClr>
                </a:solidFill>
                <a:latin typeface="+mn-lt"/>
              </a:rPr>
            </a:br>
            <a:r>
              <a:rPr lang="en-US" sz="2700" b="0" cap="all" dirty="0">
                <a:solidFill>
                  <a:schemeClr val="tx1">
                    <a:lumMod val="65000"/>
                    <a:lumOff val="35000"/>
                  </a:schemeClr>
                </a:solidFill>
                <a:latin typeface="+mn-lt"/>
              </a:rPr>
              <a:t>-Searching by phone is no longer in advanced search. You now do it from the single line search and put in “#5555555555”</a:t>
            </a:r>
            <a:br>
              <a:rPr lang="en-US" sz="2700" b="0" cap="all" dirty="0">
                <a:solidFill>
                  <a:schemeClr val="tx1">
                    <a:lumMod val="65000"/>
                    <a:lumOff val="35000"/>
                  </a:schemeClr>
                </a:solidFill>
                <a:latin typeface="+mn-lt"/>
              </a:rPr>
            </a:br>
            <a:br>
              <a:rPr lang="en-US" sz="2700" b="0" cap="all" dirty="0">
                <a:solidFill>
                  <a:schemeClr val="tx1">
                    <a:lumMod val="65000"/>
                    <a:lumOff val="35000"/>
                  </a:schemeClr>
                </a:solidFill>
                <a:latin typeface="+mn-lt"/>
              </a:rPr>
            </a:br>
            <a:r>
              <a:rPr lang="en-US" sz="2700" b="0" cap="all" dirty="0">
                <a:solidFill>
                  <a:schemeClr val="tx1">
                    <a:lumMod val="65000"/>
                    <a:lumOff val="35000"/>
                  </a:schemeClr>
                </a:solidFill>
                <a:latin typeface="+mn-lt"/>
              </a:rPr>
              <a:t>-Some reports may over-load if you choose too many seasons and may time out</a:t>
            </a:r>
            <a:endParaRPr lang="en-US" sz="1300" b="0" cap="all" dirty="0">
              <a:solidFill>
                <a:schemeClr val="tx1">
                  <a:lumMod val="65000"/>
                  <a:lumOff val="35000"/>
                </a:schemeClr>
              </a:solidFill>
            </a:endParaRPr>
          </a:p>
        </p:txBody>
      </p:sp>
      <p:sp>
        <p:nvSpPr>
          <p:cNvPr id="18" name="Rectangle 17">
            <a:extLst>
              <a:ext uri="{FF2B5EF4-FFF2-40B4-BE49-F238E27FC236}">
                <a16:creationId xmlns:a16="http://schemas.microsoft.com/office/drawing/2014/main" id="{55EDA2F5-6B28-478B-9AC4-43FE41E2B3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724838"/>
            <a:ext cx="12192000" cy="134771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701D712E-ABB9-4258-877D-9349C8577A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4790620"/>
            <a:ext cx="1006766" cy="121615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E7528E56-1447-4C98-882B-CE26279501A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390232" y="3396997"/>
            <a:ext cx="6858002"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90345775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ED69555-EE48-4B19-812B-4E1068DBF9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73754" y="0"/>
            <a:ext cx="4618246" cy="6858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57">
            <a:extLst>
              <a:ext uri="{FF2B5EF4-FFF2-40B4-BE49-F238E27FC236}">
                <a16:creationId xmlns:a16="http://schemas.microsoft.com/office/drawing/2014/main" id="{57AEB73D-F521-4B19-820F-12DB6BCC84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456113" y="31750"/>
            <a:ext cx="0" cy="1588"/>
          </a:xfrm>
          <a:custGeom>
            <a:avLst/>
            <a:gdLst/>
            <a:ahLst/>
            <a:cxnLst/>
            <a:rect l="0" t="0" r="r" b="b"/>
            <a:pathLst>
              <a:path w="2" h="2">
                <a:moveTo>
                  <a:pt x="0" y="0"/>
                </a:moveTo>
                <a:lnTo>
                  <a:pt x="2" y="0"/>
                </a:lnTo>
                <a:lnTo>
                  <a:pt x="0" y="2"/>
                </a:lnTo>
                <a:lnTo>
                  <a:pt x="0" y="0"/>
                </a:lnTo>
                <a:close/>
              </a:path>
            </a:pathLst>
          </a:custGeom>
          <a:solidFill>
            <a:srgbClr val="30466D"/>
          </a:solidFill>
          <a:ln w="0">
            <a:solidFill>
              <a:srgbClr val="30466D"/>
            </a:solidFill>
            <a:prstDash val="solid"/>
            <a:round/>
            <a:headEnd/>
            <a:tailEnd/>
          </a:ln>
        </p:spPr>
      </p:sp>
      <p:sp>
        <p:nvSpPr>
          <p:cNvPr id="12" name="Rectangle 11">
            <a:extLst>
              <a:ext uri="{FF2B5EF4-FFF2-40B4-BE49-F238E27FC236}">
                <a16:creationId xmlns:a16="http://schemas.microsoft.com/office/drawing/2014/main" id="{6B72EEBA-3A5D-41CE-8465-A45A0F65674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4101215" y="3396997"/>
            <a:ext cx="6858002"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4" name="Rectangle 13">
            <a:extLst>
              <a:ext uri="{FF2B5EF4-FFF2-40B4-BE49-F238E27FC236}">
                <a16:creationId xmlns:a16="http://schemas.microsoft.com/office/drawing/2014/main" id="{EA164D6B-6878-4B9F-A2D0-985D39B17B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4413CD7F-736E-4AF7-AB2B-473CAA9E1D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38768" y="-2946"/>
            <a:ext cx="11153231" cy="4727782"/>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82108D1-89F4-48A4-87B8-11541BAA30C2}"/>
              </a:ext>
            </a:extLst>
          </p:cNvPr>
          <p:cNvSpPr>
            <a:spLocks noGrp="1"/>
          </p:cNvSpPr>
          <p:nvPr>
            <p:ph type="title"/>
          </p:nvPr>
        </p:nvSpPr>
        <p:spPr>
          <a:xfrm>
            <a:off x="1635102" y="148492"/>
            <a:ext cx="8791787" cy="4579289"/>
          </a:xfrm>
        </p:spPr>
        <p:txBody>
          <a:bodyPr vert="horz" lIns="109728" tIns="109728" rIns="109728" bIns="91440" rtlCol="0" anchor="b">
            <a:normAutofit fontScale="90000"/>
          </a:bodyPr>
          <a:lstStyle/>
          <a:p>
            <a:pPr>
              <a:lnSpc>
                <a:spcPct val="125000"/>
              </a:lnSpc>
            </a:pPr>
            <a:br>
              <a:rPr lang="en-US" sz="1300" b="0" cap="all" dirty="0">
                <a:solidFill>
                  <a:schemeClr val="tx1">
                    <a:lumMod val="65000"/>
                    <a:lumOff val="35000"/>
                  </a:schemeClr>
                </a:solidFill>
                <a:latin typeface="+mn-lt"/>
              </a:rPr>
            </a:br>
            <a:br>
              <a:rPr lang="en-US" sz="1300" b="0" cap="all" dirty="0">
                <a:solidFill>
                  <a:schemeClr val="tx1">
                    <a:lumMod val="65000"/>
                    <a:lumOff val="35000"/>
                  </a:schemeClr>
                </a:solidFill>
                <a:latin typeface="+mn-lt"/>
              </a:rPr>
            </a:br>
            <a:br>
              <a:rPr lang="en-US" sz="1300" b="0" cap="all" dirty="0">
                <a:solidFill>
                  <a:schemeClr val="tx1">
                    <a:lumMod val="65000"/>
                    <a:lumOff val="35000"/>
                  </a:schemeClr>
                </a:solidFill>
                <a:latin typeface="+mn-lt"/>
              </a:rPr>
            </a:br>
            <a:br>
              <a:rPr lang="en-US" sz="1300" b="0" cap="all" dirty="0">
                <a:solidFill>
                  <a:schemeClr val="tx1">
                    <a:lumMod val="65000"/>
                    <a:lumOff val="35000"/>
                  </a:schemeClr>
                </a:solidFill>
                <a:latin typeface="+mn-lt"/>
              </a:rPr>
            </a:br>
            <a:br>
              <a:rPr lang="en-US" sz="1300" b="0" cap="all" dirty="0">
                <a:solidFill>
                  <a:schemeClr val="tx1">
                    <a:lumMod val="65000"/>
                    <a:lumOff val="35000"/>
                  </a:schemeClr>
                </a:solidFill>
                <a:latin typeface="+mn-lt"/>
              </a:rPr>
            </a:br>
            <a:br>
              <a:rPr lang="en-US" sz="1300" b="0" cap="all" dirty="0">
                <a:solidFill>
                  <a:schemeClr val="tx1">
                    <a:lumMod val="65000"/>
                    <a:lumOff val="35000"/>
                  </a:schemeClr>
                </a:solidFill>
                <a:latin typeface="+mn-lt"/>
              </a:rPr>
            </a:br>
            <a:br>
              <a:rPr lang="en-US" sz="1300" b="0" cap="all" dirty="0">
                <a:solidFill>
                  <a:schemeClr val="tx1">
                    <a:lumMod val="65000"/>
                    <a:lumOff val="35000"/>
                  </a:schemeClr>
                </a:solidFill>
                <a:latin typeface="+mn-lt"/>
              </a:rPr>
            </a:br>
            <a:br>
              <a:rPr lang="en-US" sz="1300" b="0" cap="all" dirty="0">
                <a:solidFill>
                  <a:schemeClr val="tx1">
                    <a:lumMod val="65000"/>
                    <a:lumOff val="35000"/>
                  </a:schemeClr>
                </a:solidFill>
                <a:latin typeface="+mn-lt"/>
              </a:rPr>
            </a:br>
            <a:r>
              <a:rPr lang="en-US" sz="6000" b="0" cap="all" dirty="0">
                <a:solidFill>
                  <a:schemeClr val="tx1">
                    <a:lumMod val="65000"/>
                    <a:lumOff val="35000"/>
                  </a:schemeClr>
                </a:solidFill>
                <a:latin typeface="+mn-lt"/>
              </a:rPr>
              <a:t>Any questions!?</a:t>
            </a:r>
            <a:br>
              <a:rPr lang="en-US" sz="6000" b="0" cap="all" dirty="0">
                <a:solidFill>
                  <a:schemeClr val="tx1">
                    <a:lumMod val="65000"/>
                    <a:lumOff val="35000"/>
                  </a:schemeClr>
                </a:solidFill>
                <a:latin typeface="+mn-lt"/>
              </a:rPr>
            </a:br>
            <a:br>
              <a:rPr lang="en-US" sz="1800" b="0" cap="all" dirty="0">
                <a:solidFill>
                  <a:schemeClr val="tx1">
                    <a:lumMod val="65000"/>
                    <a:lumOff val="35000"/>
                  </a:schemeClr>
                </a:solidFill>
                <a:latin typeface="+mn-lt"/>
              </a:rPr>
            </a:br>
            <a:r>
              <a:rPr lang="en-US" sz="1800" b="0" cap="all" dirty="0">
                <a:solidFill>
                  <a:schemeClr val="tx1">
                    <a:lumMod val="65000"/>
                    <a:lumOff val="35000"/>
                  </a:schemeClr>
                </a:solidFill>
                <a:latin typeface="+mn-lt"/>
              </a:rPr>
              <a:t>Nicki L</a:t>
            </a:r>
            <a:r>
              <a:rPr lang="en-US" sz="1400" b="0" cap="all" dirty="0">
                <a:solidFill>
                  <a:schemeClr val="tx1">
                    <a:lumMod val="65000"/>
                    <a:lumOff val="35000"/>
                  </a:schemeClr>
                </a:solidFill>
                <a:latin typeface="+mn-lt"/>
              </a:rPr>
              <a:t>e</a:t>
            </a:r>
            <a:r>
              <a:rPr lang="en-US" sz="1800" b="0" cap="all" dirty="0">
                <a:solidFill>
                  <a:schemeClr val="tx1">
                    <a:lumMod val="65000"/>
                    <a:lumOff val="35000"/>
                  </a:schemeClr>
                </a:solidFill>
                <a:latin typeface="+mn-lt"/>
              </a:rPr>
              <a:t>grand</a:t>
            </a:r>
            <a:br>
              <a:rPr lang="en-US" sz="1800" b="0" cap="all" dirty="0">
                <a:solidFill>
                  <a:schemeClr val="tx1">
                    <a:lumMod val="65000"/>
                    <a:lumOff val="35000"/>
                  </a:schemeClr>
                </a:solidFill>
                <a:latin typeface="+mn-lt"/>
              </a:rPr>
            </a:br>
            <a:r>
              <a:rPr lang="en-US" sz="1800" b="0" cap="all" dirty="0">
                <a:solidFill>
                  <a:schemeClr val="tx1">
                    <a:lumMod val="65000"/>
                    <a:lumOff val="35000"/>
                  </a:schemeClr>
                </a:solidFill>
                <a:latin typeface="+mn-lt"/>
              </a:rPr>
              <a:t>Database administrator</a:t>
            </a:r>
            <a:br>
              <a:rPr lang="en-US" sz="1800" b="0" cap="all" dirty="0">
                <a:solidFill>
                  <a:schemeClr val="tx1">
                    <a:lumMod val="65000"/>
                    <a:lumOff val="35000"/>
                  </a:schemeClr>
                </a:solidFill>
                <a:latin typeface="+mn-lt"/>
              </a:rPr>
            </a:br>
            <a:r>
              <a:rPr lang="en-US" sz="1800" b="0" cap="all" dirty="0">
                <a:solidFill>
                  <a:schemeClr val="tx1">
                    <a:lumMod val="65000"/>
                    <a:lumOff val="35000"/>
                  </a:schemeClr>
                </a:solidFill>
                <a:latin typeface="+mn-lt"/>
              </a:rPr>
              <a:t>Canada’s royal Winnipeg ballet</a:t>
            </a:r>
            <a:br>
              <a:rPr lang="en-US" sz="1800" b="0" cap="all" dirty="0">
                <a:solidFill>
                  <a:schemeClr val="tx1">
                    <a:lumMod val="65000"/>
                    <a:lumOff val="35000"/>
                  </a:schemeClr>
                </a:solidFill>
                <a:latin typeface="+mn-lt"/>
              </a:rPr>
            </a:br>
            <a:r>
              <a:rPr lang="en-US" sz="1800" b="0" cap="all" dirty="0">
                <a:solidFill>
                  <a:schemeClr val="tx1">
                    <a:lumMod val="65000"/>
                    <a:lumOff val="35000"/>
                  </a:schemeClr>
                </a:solidFill>
                <a:latin typeface="+mn-lt"/>
              </a:rPr>
              <a:t>nlegrand@rwb.org</a:t>
            </a:r>
            <a:br>
              <a:rPr lang="en-US" sz="2000" b="0" cap="all" dirty="0">
                <a:solidFill>
                  <a:schemeClr val="tx1">
                    <a:lumMod val="65000"/>
                    <a:lumOff val="35000"/>
                  </a:schemeClr>
                </a:solidFill>
                <a:latin typeface="+mn-lt"/>
              </a:rPr>
            </a:br>
            <a:br>
              <a:rPr lang="en-US" sz="2000" b="0" cap="all" dirty="0">
                <a:solidFill>
                  <a:schemeClr val="tx1">
                    <a:lumMod val="65000"/>
                    <a:lumOff val="35000"/>
                  </a:schemeClr>
                </a:solidFill>
                <a:latin typeface="+mn-lt"/>
              </a:rPr>
            </a:br>
            <a:endParaRPr lang="en-US" sz="1300" b="0" cap="all" dirty="0">
              <a:solidFill>
                <a:schemeClr val="tx1">
                  <a:lumMod val="65000"/>
                  <a:lumOff val="35000"/>
                </a:schemeClr>
              </a:solidFill>
            </a:endParaRPr>
          </a:p>
        </p:txBody>
      </p:sp>
      <p:sp>
        <p:nvSpPr>
          <p:cNvPr id="18" name="Rectangle 17">
            <a:extLst>
              <a:ext uri="{FF2B5EF4-FFF2-40B4-BE49-F238E27FC236}">
                <a16:creationId xmlns:a16="http://schemas.microsoft.com/office/drawing/2014/main" id="{55EDA2F5-6B28-478B-9AC4-43FE41E2B3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724838"/>
            <a:ext cx="12192000" cy="134771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701D712E-ABB9-4258-877D-9349C8577A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4790620"/>
            <a:ext cx="1006766" cy="121615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E7528E56-1447-4C98-882B-CE26279501A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390232" y="3396997"/>
            <a:ext cx="6858002" cy="6400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912565112"/>
      </p:ext>
    </p:extLst>
  </p:cSld>
  <p:clrMapOvr>
    <a:masterClrMapping/>
  </p:clrMapOvr>
</p:sld>
</file>

<file path=ppt/theme/theme1.xml><?xml version="1.0" encoding="utf-8"?>
<a:theme xmlns:a="http://schemas.openxmlformats.org/drawingml/2006/main" name="ShojiVTI">
  <a:themeElements>
    <a:clrScheme name="AnalogousFromRegularSeed_2SEEDS">
      <a:dk1>
        <a:srgbClr val="000000"/>
      </a:dk1>
      <a:lt1>
        <a:srgbClr val="FFFFFF"/>
      </a:lt1>
      <a:dk2>
        <a:srgbClr val="243741"/>
      </a:dk2>
      <a:lt2>
        <a:srgbClr val="E2E8E7"/>
      </a:lt2>
      <a:accent1>
        <a:srgbClr val="B13B52"/>
      </a:accent1>
      <a:accent2>
        <a:srgbClr val="C34D95"/>
      </a:accent2>
      <a:accent3>
        <a:srgbClr val="C3674D"/>
      </a:accent3>
      <a:accent4>
        <a:srgbClr val="3BB182"/>
      </a:accent4>
      <a:accent5>
        <a:srgbClr val="46B2B4"/>
      </a:accent5>
      <a:accent6>
        <a:srgbClr val="3B7EB1"/>
      </a:accent6>
      <a:hlink>
        <a:srgbClr val="31937F"/>
      </a:hlink>
      <a:folHlink>
        <a:srgbClr val="7F7F7F"/>
      </a:folHlink>
    </a:clrScheme>
    <a:fontScheme name="Custom 7">
      <a:majorFont>
        <a:latin typeface="Meiryo"/>
        <a:ea typeface=""/>
        <a:cs typeface=""/>
      </a:majorFont>
      <a:minorFont>
        <a:latin typeface="Meiryo"/>
        <a:ea typeface=""/>
        <a:cs typeface=""/>
      </a:minorFont>
    </a:fontScheme>
    <a:fmtScheme name="Feathered">
      <a:fillStyleLst>
        <a:solidFill>
          <a:schemeClr val="phClr"/>
        </a:solidFill>
        <a:solidFill>
          <a:schemeClr val="phClr">
            <a:tint val="67000"/>
            <a:satMod val="105000"/>
          </a:schemeClr>
        </a:solidFill>
        <a:gradFill rotWithShape="1">
          <a:gsLst>
            <a:gs pos="0">
              <a:schemeClr val="phClr">
                <a:tint val="94000"/>
                <a:satMod val="103000"/>
                <a:lumMod val="102000"/>
              </a:schemeClr>
            </a:gs>
            <a:gs pos="50000">
              <a:schemeClr val="phClr">
                <a:shade val="100000"/>
                <a:satMod val="110000"/>
                <a:lumMod val="100000"/>
              </a:schemeClr>
            </a:gs>
            <a:gs pos="100000">
              <a:schemeClr val="phClr">
                <a:shade val="70000"/>
                <a:satMod val="120000"/>
                <a:lumMod val="99000"/>
              </a:schemeClr>
            </a:gs>
          </a:gsLst>
          <a:path path="circle">
            <a:fillToRect l="100000" t="100000" r="100000" b="100000"/>
          </a:path>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tint val="50000"/>
              <a:shade val="83000"/>
            </a:schemeClr>
          </a:solidFill>
          <a:prstDash val="solid"/>
        </a:ln>
      </a:lnStyleLst>
      <a:effectStyleLst>
        <a:effectStyle>
          <a:effectLst/>
        </a:effectStyle>
        <a:effectStyle>
          <a:effectLst/>
        </a:effectStyle>
        <a:effectStyle>
          <a:effectLst>
            <a:outerShdw blurRad="57150" dist="25400" dir="5400000" algn="ctr" rotWithShape="0">
              <a:srgbClr val="000000">
                <a:alpha val="20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ShojiVTI" id="{00D0DDEB-E771-48E5-9E96-0647434F08B1}" vid="{9D22D596-7FD0-4F89-958C-AD79A0949111}"/>
    </a:ext>
  </a:extLst>
</a:theme>
</file>

<file path=docProps/app.xml><?xml version="1.0" encoding="utf-8"?>
<Properties xmlns="http://schemas.openxmlformats.org/officeDocument/2006/extended-properties" xmlns:vt="http://schemas.openxmlformats.org/officeDocument/2006/docPropsVTypes">
  <TotalTime>1403</TotalTime>
  <Words>2238</Words>
  <Application>Microsoft Office PowerPoint</Application>
  <PresentationFormat>Widescreen</PresentationFormat>
  <Paragraphs>20</Paragraphs>
  <Slides>18</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18</vt:i4>
      </vt:variant>
    </vt:vector>
  </HeadingPairs>
  <TitlesOfParts>
    <vt:vector size="21" baseType="lpstr">
      <vt:lpstr>Meiryo</vt:lpstr>
      <vt:lpstr>Corbel</vt:lpstr>
      <vt:lpstr>ShojiVTI</vt:lpstr>
      <vt:lpstr>v.16 upgrade chat and a.m.a.</vt:lpstr>
      <vt:lpstr>            OUR TIMELINE -August 9th: Ticket opened from tessitura saying that based on our usage we are ready to upgrade  -September 23rd: Test upgrade to 15.2.29 service pack -September 26th: Prod upgrade to 15.2.29 service pack  -September 26th to October 17th: Worked through the mapping tables that are in the v.16 folder in reports and utilities 15.2.29     -This included a meeting with ben which was      billed as an ask the expert session. This may     not be needed if you have someone at your      organization who is more proficient in sql      than I currently am.           -The meeting with ben was a result of the      customizations check report and required updating     some queries in ssms as well as updating some      reference tables. These meetings (test and live)     Added up to 10 hours of consulting time. </vt:lpstr>
      <vt:lpstr>            OUR TIMELINE CON’t -October 31st: Test upgrade to v.16 completed  -Make sure you schedule a live to test for the day before so your test environment is as   close to your prod environment as possible.   -October 31st to November 25th: testing and training with team leads and tessitura users  -I identified a “team lead” in each department within our organization who was my  direct contact for training and testing. I assigned them things to test and we worked  together when there were issues. Then the team lead and myself led training sessions  for the tessitura users within their departments.    -this was very helpful for me as I had a team instead of just me running around trying to do all the testing for day to day things in each department as well as the other   things that I needed to make sure worked as the dba.  -November 28th: Prod upgrade to v.16 completed  -November 28th to December 12th: Updates in prod, making sure everything was working, identifying issues. On December 12th, our upgrade ticket was closed.</vt:lpstr>
      <vt:lpstr>        Issues that  we came across    </vt:lpstr>
      <vt:lpstr>            ANALYTICS  Our analytics didn’t load properly Tessitura had to do a full reload of our analytics after our test upgrade. The day After, we tested some widgets that we use in box office to track sales and they appeared to be correct so we moved on.   After we upgraded in prod, our Box Office Manager discovered a troubling issue the day after the upgrade, our sales for swan lake and peter pan looked like we’d expect them to, but in the days after she noticed that the sales were going backwards. Subscription sales were becoming less and less. We called this out as quite concerning to tessitura and they informed us that this was a known defect that is going to be resolved in v.16.0.5. As a work around, they implemented a fix in that we don’t just have an incremental analytics load every night, we do a full load every night as this issue is only happening with incremental loads.  </vt:lpstr>
      <vt:lpstr>            Custom reports and items  Custom School Reports We have several reports that were built custom for the RWB School. When I ran the customization check list before we upgraded, they were not flagged, and when we upgraded, they didn’t work. Two of them were able to be fixed within the ticket for v.16 and one needed to be addressed during consulting hours.  CUSTOM BIRTHDAY FIELD We have a custom birthday field on our new constituent page that auto-populates a constituency if people qualify for our Under 34 program for cheaper tickets. IT also did not show up in the customization checklist and did not transfer over in our upgrade process. We are still waiting on this to be resolved.  Tessitura is currently working on better ways to identify issues with customizations for the upgrade.  </vt:lpstr>
      <vt:lpstr>        DUPICATE/MISSING VALUES IN LTR_TNEW_CUSTOM_FORM_DATA  CUSTOM FORM DATA WAS NOT REFRESHING FOR TNEW there was an issue where a couple fields were missing values. V.15 allowed the forms to reset, but v.16 did not. If you get this error, double check the table.       CSI’S NOT SAVING from the website we use CSI’s to collect form data for school events. In this reference table, if items pointed to the same intended use have duplicate values in the “field name” column, the CSI will blip and not save. If this happens, you only have 2 weeks for tessitura to pull this data for you. Stay on top of open tickets or you will lose your information… Make it critical if you need to. </vt:lpstr>
      <vt:lpstr>         Canadian vs US DOLLARS  For my fellow Canadian orgs… on our tnew pages we noticed that it said “all orders are in US dollars”. This was a setting that was not displayed in v.15 but is now visible in v.16.   Kyle was able to adjust our location settings and it changed to Canadian. It also corresponds in TNEW to one place in the component editor-Cart:           </vt:lpstr>
      <vt:lpstr>            Marketing website issues  links broken after our full upgrade After our live upgrade was complete the “buy ticket” and “donate now” buttons were broken. This is not something we realized while testing as we do not have a marketing test site. Our links were old, set for old versions of TNEW. Update these links before you upgrade.  WEBSITE WILL BE DOWN FOR YOUR LIVE UPGRADE This one is common sense, but it will interrupt sales.  We did a post on socials to let people know  when we’d be down and scheduled the upgrade for a time where we typically don’t have much website activity.     </vt:lpstr>
      <vt:lpstr>            CSI REPORT DISPLAY ISSUES  Information is hidden within the application There is a current defect that when you pull a csi report it hides everything but the first line of the information within the application. You have to save it into excel and expand the cell to see the information.              </vt:lpstr>
      <vt:lpstr>            Acknowledgement letters and lists  Acknowledgement letters  We realized that there was a defect in v.16 that was excluding pre-upgrade acknowledgment letters. There are new columns in T_ACK_EXT, and AP_acknowledgement_letters is joining it on fund_no which is null for any pre-upgrade letters. Tessitura was able to do a manual fix for this issue.  Lists This has been resolved for v.16.0.4, but the Tp_UPDATE_TICKET_HISTORY procedure was set to run with a parameter that was causing it to not pull in all ticket buyers. if we pulled a list for Swan lake it would tell us 800 people bought tickets, but the attendance report was giving us 2000. In v.15 the application was deleting and recreating the entire season’s history every night, and in v.16 it only updates an existing row if a change has been made. The defect was around the way that it recognized when the last update to the row was, so it wasn’t pulling in new sales properly.   </vt:lpstr>
      <vt:lpstr>            Tessitura Access control  NSCAN is now Tessitura access control On the Trello board for completing your testing, making sure your scanners were all up to date and working properly was at the end of the list. After our experience it was moved to near the top of the list.  The process -ensure your scanners are at least on Android version 8 and no higher than version 10 -install the new apk file on the device -Update your rest api url -test scan and verify reporting    </vt:lpstr>
      <vt:lpstr>            T.A.C. Con’t  We are using t-20 scanners on android version 7.  We realized when we went to test that we needed to upgrade our scanners to version 8, and in doing so, had to reach out to zebra for the appropriate files. Unfortunately, due to several staffing changes and time passing, we no longer had an active account with zebra and our devices were not under warranty.  After several panicked hours trying to reach zebra and figure out what we could do (it was also American thanksgiving) someone from their support team put it in writing that tessitura could access the files for us.      We would have had to postpone our upgrade      if this wasn’t figured out because we had     nutcracker coming up and you can’t use     n-scan with v.16.      Start this process immediately after you     upgrade in test!!</vt:lpstr>
      <vt:lpstr>        SOME other THINGS TO BE AWARE OF BEFORE YOU UPGRADE  </vt:lpstr>
      <vt:lpstr>            -Segmentations are generated differently and can take up to 5 minutes to count  They are now processed by the tessitura processing server which runs every 5 minutes by default.  -When selecting multiple option from a drop down in a report you have to click them individually…. Shift-click is gone  -an mos is now required for donation entry</vt:lpstr>
      <vt:lpstr>            -You might have issues getting into infomaker I’m still unable to sign on. It’s giving me a permissions error. Tessitura is investigating.  -We experienced severe lagging for about a week right after we upgraded  -Validation issues in seating maps popped up after we made changes in v.16 IT would appear there were several issues on different seat map screens that we not issues in v.15 but became issues as soon as we tried to change something after we upgraded.</vt:lpstr>
      <vt:lpstr>           -Kyle was able to make changes to our tnew site while we were testing He was able to adjust some colouring and update pictures on headers free of charge while we were working through the upgrade.  -Searching by phone is no longer in advanced search. You now do it from the single line search and put in “#5555555555”  -Some reports may over-load if you choose too many seasons and may time out</vt:lpstr>
      <vt:lpstr>        Any questions!?  Nicki Legrand Database administrator Canada’s royal Winnipeg ballet nlegrand@rwb.org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TESSITURA TUESDAYS # 1</dc:title>
  <dc:creator>Nicki LeGrand</dc:creator>
  <cp:lastModifiedBy>Nicki LeGrand</cp:lastModifiedBy>
  <cp:revision>20</cp:revision>
  <dcterms:created xsi:type="dcterms:W3CDTF">2022-03-01T14:19:47Z</dcterms:created>
  <dcterms:modified xsi:type="dcterms:W3CDTF">2023-01-17T21:34:49Z</dcterms:modified>
</cp:coreProperties>
</file>